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0177BE-6660-450A-8D35-1319EA8D20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6C9838-B441-4F80-8BA3-DEFF7A193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802760-358D-46DC-9496-72D5FADE7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B5387C-554D-4070-B7A1-97408D8B19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30434C-94A8-4746-A140-18AA6FADE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ED4427-B900-47CE-B2DE-62923540C4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051B87-7C7B-45F2-BFF4-C63687D32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917601-FE41-4C94-888D-2D717767C8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F3525-603A-47A5-8CED-481F81ABB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2AB1EF-2769-4E75-9A0B-39B3D133AF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BB716E-DB03-454E-8FCF-57184B42C4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804413704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变压器设计实践报告总结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变压器设计理论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变压器设计实践过程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变压器设计优化建议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本报告旨在总结变压器设计实践的经验和成果，为相关领域提供参考和借鉴。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电力工业的不断发展，变压器作为电力系统中的重要设备，其性能和安全可靠性对整个电力系统的稳定运行具有重要意义。因此，对变压器设计进行实践和研究，提高其性能和可靠性，具有非常重要的现实意义和应用价值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变压器设计是电力工业中的关键环节，其性能和可靠性直接影响到电力系统的稳定性和供电质量。一个优良的变压器设计可以有效地降低能耗、提高运行效率，同时减少维护成本和延长使用寿命。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压器设计实践不仅有助于提高电力系统的稳定性和供电质量，还有助于推动相关领域的技术进步和创新。通过研究和探索更加先进、高效、可靠的设计方案，可以进一步推动电力工业的发展，为社会经济的可持续发展提供有力支撑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变压器设计的重要性和意义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变压器设计理论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变压器的工作原理基于电磁感应定律，通过一次绕组和二次绕组之间的磁场耦合，实现电压、电流和阻抗的变换。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当交流电通过一次绕组时，产生变化的磁场，该磁场在二次绕组中产生感应电动势，从而实现了电压的升高或降低。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变压器可以用于升高电压以进行远距离输电，降低电压以供家庭和工业使用，以及进行不同电压等级的转换。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变压器的工作原理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351E0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额定容量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额定电压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额定电流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阻抗电压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变压器的设计参数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变压器能够传输的最大功率。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变压器绕组的额定电流，取决于额定容量和额定电压。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变压器一次和二次绕组的额定电压。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变压器二次侧短路时，一次侧的阻抗电压，用于限制短路电流。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变压器传输的功率与输入功率之比，效率越高，损失的能量越少。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温升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变压器运行时的温度与周围环境温度之差，温升过高会影响变压器的寿命和性能。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噪声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变压器运行时的声音强度，噪声过大可能会影响周围环境。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绝缘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变压器绕组和铁芯之间的绝缘材料和结构，以确保安全运行。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变压器的性能指标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变压器设计实践过程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确定设计目标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根据实际需求，明确变压器的规格、性能参数和用途，如电压转换、隔离等。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收集资料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查阅相关资料，了解变压器的工作原理、技术规范和行业标准。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方案比较与选择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根据需求和资料，制定多个设计方案，并进行比较，选择最优方案。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设计方案的确定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https://d.book118.com/498044137043006036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2024-09-15T13:14:22.842</cp:lastPrinted>
  <dcterms:created xsi:type="dcterms:W3CDTF">2024-09-15T05:14:22Z</dcterms:created>
  <dcterms:modified xsi:type="dcterms:W3CDTF">2024-09-15T05:14:24Z</dcterms:modified>
</cp:coreProperties>
</file>