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24A13-5C21-4F2B-9D8D-AD7D9B34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57C6E-CF18-4218-9703-D0327815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61560-B45D-4C3C-A601-C2F9830A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5E662-A40B-4299-9F88-82BE08D5D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7C4A8-AD25-4B5D-B779-1C7BBBCB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AA799-4EC6-41BD-8583-ACCB42BD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4129D-7137-4792-923E-A8057B50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35B89-CB42-4334-8F94-B5CA6839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3BFB3-7014-448B-B300-FDD64E6D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9CEE-5A3D-4229-8F62-451BD0A4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CAD2F-FEA5-4288-92DC-96DA260F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602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设备管理案例创新手法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创新手法一：基于物联网的设备监控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创新手法二：大数据驱动的故障预测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创新手法三：智能化维修决策支持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创新手法四：基于云计算的设备管理平台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创新手法五：AR/VR技术在设备培训与维修中的应用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随着企业规模的扩大和技术的不断进步，设备种类越来越多，管理难度也随之增加。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设备种类繁多，管理难度大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设备的维护、保养和维修都需要投入大量的人力、物力和财力，导致设备维护成本居高不下。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设备维护成本高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目前许多企业的设备管理仍然停留在手工记录、纸质档案等传统管理方式上，信息化程度较低。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设备管理信息化程度低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当前设备管理状况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设备数据安全风险大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设备管理涉及大量的设备数据和信息，如果管理不善或遭到攻击，将会给企业带来巨大的经济损失和声誉损失。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由于设备种类繁多、使用频率高、维护不及时等原因，设备故障率一直居高不下，给企业生产带来严重影响。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设备管理效率低下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传统的设备管理方式效率低下，无法满足企业快速发展的需求。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通过引入先进的信息化技术和管理理念，提高设备管理的自动化和智能化水平，降低人工干预和管理成本，提高管理效率。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通过加强设备的维护和保养，及时发现和处理设备故障，降低设备故障率，提高设备的稳定性和可靠性。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降低设备故障率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通过加强设备数据的安全管理和防护措施，保障设备数据的安全性和完整性，避免数据泄露和损失。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保障设备数据安全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创新手法的提出与意义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创新手法一：基于物联网的设备监控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91" b="349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实时监控设备状态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物联网技术可以实时采集设备的运行数据，包括温度、压力、流量等参数，实现对设备状态的实时监控。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远程故障诊断与维护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通过物联网技术，可以实现对设备的远程故障诊断和维护，提高设备维护的效率和准确性。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优化设备运行管理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物联网技术可以对设备进行智能化管理，包括设备调度、能耗管理等，提高设备的运行效率和管理水平。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物联网技术在设备管理中的应用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设计合理的系统架构，包括感知层、网络层、平台层和应用层，确保系统的稳定性和可扩展性。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数据处理与分析技术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系统安全与可靠性设计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采用高效的数据采集和传输技术，确保实时采集设备数据并传输到监控中心。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运用大数据处理和分析技术，对采集的设备数据进行处理和分析，提取有价值的信息。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考虑系统的安全性和可靠性，采用加密技术、备份技术等手段确保系统的安全稳定运行。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设备监控系统的设计与实现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介绍某企业的基本情况，包括企业规模、业务范围等。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企业背景介绍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分析该企业在设备管理方面的需求，包括设备类型、数量、分布等。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设备监控需求分析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提出基于物联网的设备监控方案，包括系统架构、功能模块、技术实现等。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基于物联网的设备监控方案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介绍该方案的实施效果，包括提高设备维护效率、降低故障率等，并进行综合评估。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实施效果与评估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案例分析：某企业设备监控实践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创新手法二：大数据驱动的故障预测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预测设备故障趋势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利用历史数据和实时数据，构建故障预测模型，预测设备未来可能出现的故障。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优化设备维护计划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基于故障预测结果，制定更合理的设备维护计划，降低维护成本和减少停机时间。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提高设备故障识别率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通过大数据分析，能够更准确地识别设备故障模式，减少误报和漏报。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大数据在设备管理中的应用价值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数据收集与预处理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收集设备运行数据、环境数据、维护记录等，并进行数据清洗和特征提取。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模型选择与训练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选择合适的机器学习或深度学习模型，利用历史数据进行训练。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通过交叉验证、准确率、召回率等指标评估模型性能，并进行参数调优和模型优化。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故障预测模型构建与优化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某行业设备故障频繁，影响生产效率和成本。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收集设备运行数据和维护记录，构建故障预测模型。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故障预测模型构建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通过故障预测模型的应用，成功减少了设备故障次数和停机时间，提高了生产效率。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案例分析：故障预测在某行业的应用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https://d.book118.com/498046025126006037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2024-09-17T20:55:30.228</cp:lastPrinted>
  <dcterms:created xsi:type="dcterms:W3CDTF">2024-09-17T12:55:30Z</dcterms:created>
  <dcterms:modified xsi:type="dcterms:W3CDTF">2024-09-17T12:55:32Z</dcterms:modified>
</cp:coreProperties>
</file>