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C3176-F251-4B4F-8063-81DD4FAE2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DFE60-AA6A-4AF4-B510-F667993FE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A6971-A018-4708-B59C-B8ADE0D61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2165C-A5EC-47D2-942B-07F26906A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878CC7-0EAB-42F9-8F91-6B026DF17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233E15-7459-49B3-AA4B-09D133E4E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54DE97-770E-4E65-934D-01ED81F00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D9944-917D-40DC-A48F-4963FF14A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6D294-F503-46FB-BF15-50D698C45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D5361-C3FA-4CC9-8CEA-4EDF4A025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66ABD-EA49-4679-8B59-201F1C96D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460700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店长的职责范本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4640401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店长职责概述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店铺运营管理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市场推广与竞争策略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危机处理与应急预案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个人素质与能力提升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店长职责概述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店长是店铺的最高管理者，负责全面领导和运营店铺，确保达成销售、利润等经营目标。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店长需要具备领导力、组织协调能力和人际交往能力，以应对不同挑战和任务。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定义与角色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店长是店铺的核心人物，对店铺的经营状况和员工的工作表现负最终责任。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优秀的店长能够提高店铺的业绩和客户满意度，促进员工的工作积极性和团队合作。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店长的重要性</a:t>
            </a:r>
          </a:p>
        </p:txBody>
      </p:sp>
      <p:sp>
        <p:nvSpPr>
          <p:cNvPr id="25" name="AutoShape 25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3622" y="9387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店长的工作内容与目标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171891" y="3318396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监督员工的工作表现，提供指导和支持。</a:t>
            </a:r>
          </a:p>
        </p:txBody>
      </p:sp>
      <p:sp>
        <p:nvSpPr>
          <p:cNvPr id="32" name="Freeform 32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7879518" y="4987861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管理库存和订单，确保货源充足且有效利用。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53186" y="3304902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提高客户满意度，增强客户忠诚度。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082466" y="4987747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维护店内设施和环境，确保客户购物体验良好。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88661" y="1252888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制定并执行销售策略，确保销售目标的达成。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店铺运营管理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商品陈列</a:t>
            </a:r>
          </a:p>
        </p:txBody>
      </p:sp>
      <p:sp>
        <p:nvSpPr>
          <p:cNvPr id="24" name="AutoShape 24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38100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确保商品陈列整齐、美观、有吸引力</a:t>
            </a:r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27" name="Picture 27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5"/>
          <a:srcRect l="10913" r="10913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30" name="TextBox 30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定期检查库存，确保商品充足且符合质量标准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根据销售数据和市场趋势调整陈列策略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与供应商保持良好关系，确保货源稳定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352361"/>
            <a:ext cx="515576" cy="440417"/>
            <a:chOff x="454963" y="352361"/>
            <a:chExt cx="515576" cy="440417"/>
          </a:xfrm>
        </p:grpSpPr>
        <p:sp>
          <p:nvSpPr>
            <p:cNvPr id="4" name="AutoShape 4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1078739" y="230524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销售策略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制定并执行销售计划，以达成业绩目标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定期与员工沟通，了解客户需求并调整销售策略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分析市场趋势和竞争对手，调整销售策略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监督销售过程，确保客户满意度和忠诚度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3" name="Picture 33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t="14018" b="14018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75694" y="4221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员工管理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035748" y="1854207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招聘、培训和管理员工，确保团队素质和业绩达标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35748" y="4070145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及时解决员工问题和纠纷，维护团队和谐稳定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497855" y="5008782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根据业绩评估，对员工进行奖惩和晋升建议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69006" y="3023683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制定员工考核标准和激励机制，提高员工积极性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15218" y="93935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客户服务与关系管理</a:t>
            </a:r>
          </a:p>
        </p:txBody>
      </p:sp>
      <p:sp>
        <p:nvSpPr>
          <p:cNvPr id="23" name="Freeform 23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75049" y="3802911"/>
            <a:ext cx="2564970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提供优质的客户服务，确保客户满意度和忠诚度</a:t>
            </a:r>
          </a:p>
        </p:txBody>
      </p:sp>
      <p:sp>
        <p:nvSpPr>
          <p:cNvPr id="28" name="Freeform 28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8887964" y="3802911"/>
            <a:ext cx="2564970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与客户保持沟通，了解客户需求并反馈给销售团队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46021" y="3802911"/>
            <a:ext cx="2564970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建立客户关系管理系统，维护与客户的良好关系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116992" y="3802911"/>
            <a:ext cx="2564970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及时处理客户投诉和建议，提高客户满意度和忠诚度</a:t>
            </a:r>
          </a:p>
        </p:txBody>
      </p:sp>
      <p:sp>
        <p:nvSpPr>
          <p:cNvPr id="43" name="Freeform 43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根据市场趋势、竞争状况和目标客户群体，制定合理的年度销售预算，并拆分到各个月份进行控制。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预算编制与控制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制定年度销售预算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根据店铺运营需要，制定合理的费用预算，包括人员工资、租金、水电费、营销费用等，并监控实际支出情况。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费用预算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通过优化采购、库存管理、降低浪费等方式，控制成本支出，确保利润空间。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定期编制资产负债表、利润表和现金流量表等财务报表，反映店铺的经营状况。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制作财务报表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业绩评估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通过财务数据和指标，分析店铺的盈利能力、偿债能力和运营效率，为决策提供支持。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根据财务报表和实际销售情况，评估销售团队的业绩，为激励机制提供依据。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财务报告与分析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负责按时申报店铺的增值税、所得税等各项税费，确保合法合规。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税务申报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合理规划税务支出，降低税负，提高经济效益。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税务筹划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确保店铺的财务活动符合相关法律法规和行业规定，防范财务风险。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合规管理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税务申报与合规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https://d.book118.com/498046070031006042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2024-09-21T06:47:07.329</cp:lastPrinted>
  <dcterms:created xsi:type="dcterms:W3CDTF">2024-09-20T22:47:07Z</dcterms:created>
  <dcterms:modified xsi:type="dcterms:W3CDTF">2024-09-20T22:47:09Z</dcterms:modified>
</cp:coreProperties>
</file>