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C266A-4A05-4BED-91BD-6FCBCDA6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7062C-AED7-4D5B-A0FC-7B9C9DF2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C3398-F30D-4781-91E9-0AA9CDA6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B9B3D-BA0E-4ED7-822C-07309451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34C6AC-02EF-4C3D-B1E5-2D941302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9A945-2EC0-4142-93D8-F301A416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F0F8A-4045-46AA-9266-CEF04A515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BC3BC-6C67-4042-822F-B3BCEA52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CB7DD-E593-4A8F-96CD-B84BAEC2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21E14-8652-4A31-B8B7-111BFD25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FD068-74D8-4E0C-8509-36AB1A968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67" r:id="rId2"/>
    <p:sldLayoutId id="2147488968" r:id="rId3"/>
    <p:sldLayoutId id="2147488969" r:id="rId4"/>
    <p:sldLayoutId id="2147488970" r:id="rId5"/>
    <p:sldLayoutId id="2147488971" r:id="rId6"/>
    <p:sldLayoutId id="2147488972" r:id="rId7"/>
    <p:sldLayoutId id="2147488973" r:id="rId8"/>
    <p:sldLayoutId id="2147488974" r:id="rId9"/>
    <p:sldLayoutId id="2147488975" r:id="rId10"/>
    <p:sldLayoutId id="214748897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610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全域旅游发展总体规划招投标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全域旅游发展总体规划背景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规划内容与目标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规划编制要求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招投标程序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规划实施与管理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全域旅游发展总体规划背景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旅游产业现状分析</a:t>
            </a:r>
            <a:endParaRPr lang="zh-CN" altLang="en-US"/>
          </a:p>
        </p:txBody>
      </p:sp>
      <p:sp>
        <p:nvSpPr>
          <p:cNvPr id="10489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旅游产业成为国民经济战略性支柱产业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旅游消费需求持续增长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旅游产业升级转型加速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旅游产业融合发展成为趋势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全域旅游概念及意义</a:t>
            </a:r>
            <a:endParaRPr lang="zh-CN" altLang="en-US"/>
          </a:p>
        </p:txBody>
      </p:sp>
      <p:sp>
        <p:nvSpPr>
          <p:cNvPr id="1048964" name="矩形: 圆角 44"/>
          <p:cNvSpPr/>
          <p:nvPr>
            <p:custDataLst>
              <p:tags r:id="rId2"/>
            </p:custDataLst>
          </p:nvPr>
        </p:nvSpPr>
        <p:spPr>
          <a:xfrm>
            <a:off x="6084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63" name="直接连接符 45"/>
          <p:cNvCxnSpPr/>
          <p:nvPr>
            <p:custDataLst>
              <p:tags r:id="rId3"/>
            </p:custDataLst>
          </p:nvPr>
        </p:nvCxnSpPr>
        <p:spPr>
          <a:xfrm flipH="1">
            <a:off x="1820350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6" name="标题"/>
          <p:cNvSpPr txBox="1"/>
          <p:nvPr>
            <p:custDataLst>
              <p:tags r:id="rId4"/>
            </p:custDataLst>
          </p:nvPr>
        </p:nvSpPr>
        <p:spPr>
          <a:xfrm>
            <a:off x="7386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68" name="正文"/>
          <p:cNvSpPr txBox="1"/>
          <p:nvPr>
            <p:custDataLst>
              <p:tags r:id="rId5"/>
            </p:custDataLst>
          </p:nvPr>
        </p:nvSpPr>
        <p:spPr>
          <a:xfrm>
            <a:off x="1901062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全域旅游定义：指在一定区域内，以旅游业为优势产业，通过对区域内经济社会资源全方位、系统化的优化提升，实现资源有机整合、产业融合发展、社会共建共享的区域发展理念和模式。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0" name="矩形: 圆角 48"/>
          <p:cNvSpPr/>
          <p:nvPr>
            <p:custDataLst>
              <p:tags r:id="rId6"/>
            </p:custDataLst>
          </p:nvPr>
        </p:nvSpPr>
        <p:spPr>
          <a:xfrm>
            <a:off x="62379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65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449851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2" name="标题"/>
          <p:cNvSpPr txBox="1"/>
          <p:nvPr>
            <p:custDataLst>
              <p:tags r:id="rId8"/>
            </p:custDataLst>
          </p:nvPr>
        </p:nvSpPr>
        <p:spPr>
          <a:xfrm>
            <a:off x="63681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74" name="正文"/>
          <p:cNvSpPr txBox="1"/>
          <p:nvPr>
            <p:custDataLst>
              <p:tags r:id="rId9"/>
            </p:custDataLst>
          </p:nvPr>
        </p:nvSpPr>
        <p:spPr>
          <a:xfrm>
            <a:off x="7529927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全域旅游的意义：促进区域经济社会发展、提升城市形象和品牌、提高居民生活品质、推动产业转型升级。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6" name="矩形: 圆角 53"/>
          <p:cNvSpPr/>
          <p:nvPr>
            <p:custDataLst>
              <p:tags r:id="rId10"/>
            </p:custDataLst>
          </p:nvPr>
        </p:nvSpPr>
        <p:spPr>
          <a:xfrm>
            <a:off x="6084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67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1820350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78" name="标题"/>
          <p:cNvSpPr txBox="1"/>
          <p:nvPr>
            <p:custDataLst>
              <p:tags r:id="rId12"/>
            </p:custDataLst>
          </p:nvPr>
        </p:nvSpPr>
        <p:spPr>
          <a:xfrm>
            <a:off x="7386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80" name="正文"/>
          <p:cNvSpPr txBox="1"/>
          <p:nvPr>
            <p:custDataLst>
              <p:tags r:id="rId13"/>
            </p:custDataLst>
          </p:nvPr>
        </p:nvSpPr>
        <p:spPr>
          <a:xfrm>
            <a:off x="1901062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全域旅游的特点：注重区域整体规划、强调产业融合发展、注重社会共建共享、突出旅游服务品质。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2" name="矩形: 圆角 57"/>
          <p:cNvSpPr/>
          <p:nvPr>
            <p:custDataLst>
              <p:tags r:id="rId14"/>
            </p:custDataLst>
          </p:nvPr>
        </p:nvSpPr>
        <p:spPr>
          <a:xfrm>
            <a:off x="62379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69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449851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84" name="标题"/>
          <p:cNvSpPr txBox="1"/>
          <p:nvPr>
            <p:custDataLst>
              <p:tags r:id="rId16"/>
            </p:custDataLst>
          </p:nvPr>
        </p:nvSpPr>
        <p:spPr>
          <a:xfrm>
            <a:off x="63681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86" name="正文"/>
          <p:cNvSpPr txBox="1"/>
          <p:nvPr>
            <p:custDataLst>
              <p:tags r:id="rId17"/>
            </p:custDataLst>
          </p:nvPr>
        </p:nvSpPr>
        <p:spPr>
          <a:xfrm>
            <a:off x="7529927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全域旅游的发展趋势：与互联网技术深度融合、与文化创意产业协同发展、绿色生态可持续发展。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规划目的与任务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促进旅游业发展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提升城市形象和品牌知名度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推动全域旅游产业升级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优化旅游资源配置和产业布局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规划内容与目标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规划范围与期限</a:t>
            </a:r>
            <a:endParaRPr lang="zh-CN" altLang="en-US"/>
          </a:p>
        </p:txBody>
      </p:sp>
      <p:sp>
        <p:nvSpPr>
          <p:cNvPr id="1049116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规划范围：覆盖全域旅游资源，包括景区、乡村、城市等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规划期限：长期规划，一般为5-10年，根据实际情况进行调整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规划目标与定位</a:t>
            </a:r>
            <a:endParaRPr lang="zh-CN" altLang="en-US"/>
          </a:p>
        </p:txBody>
      </p:sp>
      <p:sp>
        <p:nvSpPr>
          <p:cNvPr id="10491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提升全域旅游发展水平，打造旅游目的地品牌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促进产业融合，提升旅游产业附加值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优化旅游资源配置，实现可持续发展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提高旅游服务质量和游客满意度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主要规划内容</a:t>
            </a:r>
            <a:endParaRPr lang="zh-CN" altLang="en-US"/>
          </a:p>
        </p:txBody>
      </p:sp>
      <p:sp>
        <p:nvSpPr>
          <p:cNvPr id="10492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旅游服务体系完善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旅游资源整合与开发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旅游基础设施建设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旅游市场营销与推广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规划编制要求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规划编制单位资质要求</a:t>
            </a:r>
            <a:endParaRPr lang="zh-CN" altLang="en-US"/>
          </a:p>
        </p:txBody>
      </p:sp>
      <p:sp>
        <p:nvSpPr>
          <p:cNvPr id="10493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拥有专业的旅游规划设计团队，具备完善的技术支持体系；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具有独立法人资格，具备旅游规划设计相关资质；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具备旅游规划设计经验和业绩，能够提供优质服务；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具有良好的信誉和经营状况，能够承担规划编制的法律责任。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规划编制团队能力要求</a:t>
            </a:r>
            <a:endParaRPr lang="zh-CN" altLang="en-US"/>
          </a:p>
        </p:txBody>
      </p:sp>
      <p:sp>
        <p:nvSpPr>
          <p:cNvPr id="10493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具备团队协作和沟通能力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具备创新思维和解决问题的能力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具备相关领域专业知识和经验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熟悉规划编制流程和方法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规划方案质量要求</a:t>
            </a:r>
            <a:endParaRPr lang="zh-CN" altLang="en-US"/>
          </a:p>
        </p:txBody>
      </p:sp>
      <p:sp>
        <p:nvSpPr>
          <p:cNvPr id="1049438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规划方案内容完整、具体、可行，具有可操作性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符合国家及地方相关法律法规和政策要求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符合全域旅游发展总体规划的指导思想和原则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规划方案注重创新和特色，突出地方文化和资源优势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规划方案注重生态环境保护和可持续发展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https://d.book118.com/498046103123006034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全域旅游发展总体规划招投标</vt:lpstr>
      <vt:lpstr>目录</vt:lpstr>
      <vt:lpstr>全域旅游发展总体规划背景</vt:lpstr>
      <vt:lpstr>旅游产业现状分析</vt:lpstr>
      <vt:lpstr>全域旅游概念及意义</vt:lpstr>
      <vt:lpstr>规划目的与任务</vt:lpstr>
      <vt:lpstr>规划内容与目标</vt:lpstr>
      <vt:lpstr>规划范围与期限</vt:lpstr>
      <vt:lpstr>规划目标与定位</vt:lpstr>
      <vt:lpstr>主要规划内容</vt:lpstr>
      <vt:lpstr>规划编制要求</vt:lpstr>
      <vt:lpstr>规划编制单位资质要求</vt:lpstr>
      <vt:lpstr>规划编制团队能力要求</vt:lpstr>
      <vt:lpstr>规划方案质量要求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2024-09-13T08:17:28.521</cp:lastPrinted>
  <dcterms:created xsi:type="dcterms:W3CDTF">2024-09-13T00:17:28Z</dcterms:created>
  <dcterms:modified xsi:type="dcterms:W3CDTF">2024-09-13T00:17:31Z</dcterms:modified>
</cp:coreProperties>
</file>