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5BE4DE-6CA7-45BE-83EB-F7380E112A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5B7552-E201-47FB-BC6F-5BF13B392C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E70B5E-4C90-4EB2-BA66-6573EA1A9C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A4BA49F-2A4B-4575-9B1C-F33CE61721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4AD456B-3545-44EB-B0E2-1569F5445C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87F58EC-A51D-410D-9CFC-B8A0EDB269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48BE94F-CDB1-4624-9EF5-1231F97FEF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58AC469-84B6-490E-A869-186018E0C7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CD6BE74-D879-44F7-B936-772D313B3D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823493-29D1-4B4D-B17C-282E4C9FD1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C2CAF3-F6BF-4CDD-99C2-8109E70902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98046124033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9297988" y="3463925"/>
            <a:ext cx="3041650" cy="3565525"/>
          </a:xfrm>
          <a:prstGeom prst="line">
            <a:avLst/>
          </a:prstGeom>
          <a:ln w="2540">
            <a:solidFill>
              <a:schemeClr val="lt1"/>
            </a:solidFill>
            <a:prstDash val="solid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>
            <a:off x="10520363" y="-190500"/>
            <a:ext cx="885825" cy="1038225"/>
          </a:xfrm>
          <a:prstGeom prst="line">
            <a:avLst/>
          </a:prstGeom>
          <a:ln w="2540">
            <a:solidFill>
              <a:schemeClr val="lt1"/>
            </a:solidFill>
            <a:prstDash val="solid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3702710" y="1308257"/>
            <a:ext cx="4881433" cy="1420727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薪酬设计与员工福利保险和社会保障的关系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704397" y="3288030"/>
            <a:ext cx="2783205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704397" y="3754755"/>
            <a:ext cx="2783205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-425346" y="-2696323"/>
            <a:ext cx="4457492" cy="445749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21821" y="612775"/>
            <a:ext cx="1563158" cy="76993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400" b="1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615613" y="1795463"/>
            <a:ext cx="1339850" cy="338137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788641" y="930592"/>
            <a:ext cx="5050155" cy="4996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薪酬设计概述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员工福利保险概述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社会保障制度概述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薪酬设计与员工福利保险关系探讨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薪酬设计与社会保障关系探讨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AutoShape 6"/>
          <p:cNvSpPr/>
          <p:nvPr/>
        </p:nvSpPr>
        <p:spPr>
          <a:xfrm rot="2700000">
            <a:off x="1152099" y="3867101"/>
            <a:ext cx="1030027" cy="103002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700000">
            <a:off x="2095422" y="2929440"/>
            <a:ext cx="600059" cy="6000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133474" y="2900242"/>
            <a:ext cx="1832478" cy="96385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0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薪酬设计概述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830" b="383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薪酬是员工因向所在的组织提供劳务而获得的各种形式的酬劳。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基本工资、绩效工资、奖金、津贴补贴、股票期权等。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薪酬定义与构成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薪酬构成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薪酬定义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薪酬设计原则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公平性、竞争性、激励性、经济性、合法性。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薪酬设计目标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吸引和留住人才、激励员工、提高员工满意度和忠诚度、促进组织战略目标实现。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24500" r="24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薪酬设计原则与目标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实施与调整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将薪酬方案落实到具体的员工身上，并根据实施效果进行及时调整。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制定薪酬方案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根据岗位分析、市场调研结果和组织的实际情况，制定具体的薪酬方案。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市场调研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了解同行业、同地区企业的薪酬水平和结构，为制定具有竞争力的薪酬方案提供参考。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确定薪酬策略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根据组织战略和人力资源策略，确定薪酬水平、薪酬结构、薪酬支付方式等。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进行岗位分析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通过岗位分析，了解各岗位的工作内容、职责、技能要求等，为制定薪酬标准提供依据。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薪酬设计流程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133474" y="2900242"/>
            <a:ext cx="1832478" cy="96385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0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员工福利保险概述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员工福利保险定义与种类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员工福利保险定义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员工福利保险是企业为员工提供的，用于保障员工及其家庭成员在生活、健康、养老等方面的权益和福利的一种制度安排。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员工福利保险种类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包括养老保险、医疗保险、失业保险、工伤保险、生育保险等。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提高员工满意度和忠诚度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优质的福利保险制度能够增强员工对企业的认同感和归属感，提高员工的工作满意度和忠诚度。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促进企业稳定发展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员工福利保险制度有助于企业吸引和留住优秀的人才，提高企业的竞争力和稳定性。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保障员工权益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员工福利保险能够为员工提供全面的保障，确保员工在遭遇意外、疾病等风险时能够得到及时的经济援助和医疗救治。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员工福利保险作用与意义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695570" y="1775671"/>
            <a:ext cx="3353958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国家相关法律法规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国家制定了《社会保险法》、《劳动合同法》等相关法律法规，规范了员工福利保险的基本内容和要求。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489344" y="1899496"/>
            <a:ext cx="3368604" cy="68580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地方政府相关法规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地方政府根据国家法律法规，结合当地实际情况，制定了相应的实施细则和办法，进一步细化了员工福利保险的具体内容和操作方式。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244774" y="1751287"/>
            <a:ext cx="3353753" cy="93345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企业内部规章制度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企业在国家法律法规和地方政府相关法规的基础上，可以制定更加具体、个性化的员工福利保险制度，以满足企业和员工的实际需求。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员工福利保险法规政策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133474" y="2900242"/>
            <a:ext cx="1832478" cy="96385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0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社会保障制度概述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社会保障制度是国家通过立法而制定的社会保险、救助、补贴等一系列制度的总称，其目的是保障社会成员的基本生活需要，维护社会稳定。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社会保障制度具有保障基本生活、维护社会稳定、促进经济发展、保持社会公平等功能。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功能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社会保障制度定义与功能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类型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社会保障制度主要包括社会保险、社会救助、社会福利和社会优抚等类型。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保险包括养老保险、医疗保险、失业保险、工伤保险和生育保险等；社会救助包括对低收入家庭、残疾人、孤儿等特定人群的救助；社会福利包括公共福利和特殊福利，如教育福利、住房福利等；社会优抚包括对军人及其家属的优待和抚恤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社会保障制度类型与内容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https://d.book118.com/498046124033006035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2024-09-13T23:15:08.735</cp:lastPrinted>
  <dcterms:created xsi:type="dcterms:W3CDTF">2024-09-13T15:15:08Z</dcterms:created>
  <dcterms:modified xsi:type="dcterms:W3CDTF">2024-09-13T15:15:10Z</dcterms:modified>
</cp:coreProperties>
</file>