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46F46-346A-43D3-919C-97969B355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9799F-3A99-4CFF-9A0C-E010EA1AF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38744-7E32-4211-8B5D-C299BBA2F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11070-8DA6-4AB3-B9C1-CC6A06EE5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848873-A539-4BB5-A04B-E429FF7E8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2178E-0090-44DE-BAD7-413BB3B4E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60445-E81D-43BD-81A6-DE68B2456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58F7B-758E-4A0A-9C8D-04EF8BFF5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839C1-409C-46C2-A70C-AE92AC3AA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83483-0DF3-4219-AC21-349C8F770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E9416-D7D3-458C-A0D1-69DBA99F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7123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慈善机构的公益资源与筹款渠道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公益资源类型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筹款渠道分析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公益资源管理与优化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筹款渠道拓展与创新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慈善机构是指依法设立，以开展慈善活动为宗旨，通过接受捐赠、志愿服务、公益信托等方式，为困难群体和特殊群体提供物质帮助和精神关爱的非营利组织。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慈善机构在社会保障体系中发挥着重要作用，通过筹集善款、实施救助项目、推动公益事业发展等方式，为弱势群体提供帮助，促进社会公平与和谐。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55" r="125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近年来，我国慈善事业快速发展，慈善机构数量不断增加，捐赠总额逐年攀升。政府加大对慈善事业的扶持力度，推动慈善法制建设，提升慈善组织的公信力和透明度。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在发达国家，慈善事业历史悠久，慈善机构数量众多且专业化程度高。政府通过税收优惠、资金支持等方式鼓励企业和个人参与慈善捐赠，形成了良好的公益氛围。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53" b="153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我国已出台《慈善法》、《公益事业捐赠法》等相关法律法规，对慈善机构的设立、运行、监管等方面作出明确规定，保障慈善事业的健康发展。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政府加大对慈善事业的扶持力度，出台一系列政策措施，如鼓励企业捐赠、推动慈善信托发展等，为慈善机构提供更多的资源支持和发展空间。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https://d.book118.com/498047123011006044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2024-09-23T21:10:00.853</cp:lastPrinted>
  <dcterms:created xsi:type="dcterms:W3CDTF">2024-09-23T13:10:00Z</dcterms:created>
  <dcterms:modified xsi:type="dcterms:W3CDTF">2024-09-23T13:10:02Z</dcterms:modified>
</cp:coreProperties>
</file>