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D1336-7171-4347-9555-833768E59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56560-E815-4D19-8C62-B260F32C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4BD32-6A6D-47C1-B3F2-35495FEF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7C29F-7433-40D2-B73F-C0CA9CA9B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6735A-7DDD-496A-BDFF-B8E5DF20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DCDBB-00EB-49F6-938E-D5238138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BC66C-7ED8-4728-96BB-231F68E3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4C231-E467-4000-8B87-EDB579932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A1D9C-6A73-4983-946E-6FA6CB0E1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50C5B-5971-4449-86FA-AFB607A8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D791B-20FA-4AE3-80F7-DCC30D9E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0035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仿真输出数据的统计分析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仿真输出数据的应用分析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为仿真模型的验证和优化提供数据支持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促进仿真技术在相关领域的应用和发展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揭示仿真输出数据的内在规律和特征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仿真实验、数值模拟、历史数据等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涵盖不同领域、不同规模的仿真输出数据，如物理仿真、化学仿真、生物仿真、经济仿真等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检查数据集中是否存在重复的行或记录，并进行去重处理。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处理缺失值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识别数据中的缺失值，采用插值、删除或标记等方法进行处理。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异常值检测与处理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利用统计方法或机器学习算法检测异常值，并进行适当的处理，如删除、替换或保留。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对连续型数值数据进行分箱、对数转换、多项式转换等，以满足分析需求。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数值型数据转换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将类别型数据转换为数值型数据，如独热编码、标签编码等。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类别型数据转换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针对时间序列数据，进行日期解析、时间差计算、滑动窗口等操作。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时间序列数据转换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Z-score标准化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将数据转换为均值为0，标准差为1的分布，以消除量纲和数量级的影响。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Min-Max标准化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将数据缩放到指定的范围（通常为[0,1]或[-1,1]），以保持数据的相对大小关系。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小数定标标准化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通过移动数据的小数点位置来进行标准化，适用于数据最大值和最小值未知的情况。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所有数据的和除以数据的个数，反映数据集中趋势的一项指标。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一组数据中出现次数最多的数，反映数据的集中趋势。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将数据按大小顺序排列，位于中间位置的数，对极端值不敏感。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数据的集中趋势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一组数据中最大值与最小值的差，反映数据的波动范围。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方差的算术平方根，反映数据的波动情况。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各数据与平均数之差的平方的平均数，反映数据的离散程度。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数据的离散程度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数据的分布形态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数据分布不对称的程度和方向，分为正偏态和负偏态。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峰态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数据分布尖峭或扁平的程度，分为尖峰、平峰和正常峰态。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如正态分布、均匀分布、指数分布等，可通过图形或统计检验进行判断。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分布的形状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https://d.book118.com/498050035131006033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2024-09-11T23:18:03.307</cp:lastPrinted>
  <dcterms:created xsi:type="dcterms:W3CDTF">2024-09-11T15:18:03Z</dcterms:created>
  <dcterms:modified xsi:type="dcterms:W3CDTF">2024-09-11T15:18:05Z</dcterms:modified>
</cp:coreProperties>
</file>