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B493-BAE8-4B0E-B2B0-F8F6B79E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F81AB-3CB2-43BB-9E07-A07F0F6D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B74A9-C968-4F60-A05B-CFF6C0FA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8DCC4-31C1-4086-AFD8-33432C666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2CECE-2330-4DBE-AC02-1D629C20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C6C8B-65AE-4E7D-9793-6744784EA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23B51-97AE-484A-99D7-99C59B56F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25E57-755A-4844-9E37-9E7DC5A6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18BD5-2FF7-4E8E-A410-604F12907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F112F-54CA-4937-9950-2D181D076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85E82-63AF-422D-BB1E-CDE789D4D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0042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常见应用文写作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应用文是一种实用文体，主要用于解决实际问题或实现特定目标。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应用文具有明确的目的性和实用性，通常是为了解决实际问题或实现特定目标而写。它注重格式和规范，语言要求准确、简练、明了，内容针对性强，能够直接有效地传递信息。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应用文可以根据不同的标准进行分类，每种类型的应用文都有其特定的作用。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根据不同的标准，如用途、行文对象、行文关系等，应用文可以分为多种类型。每种类型的应用文都有其特定的作用，如通知用于告知事项，请示用于请求批准等。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应用文的分类与作用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应用文的语言风格要求准确、简练、明了，同时要考虑到行文对象和场合。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语言要准确无误，避免歧义和误解。它要求简练，不冗长繁琐，能够清晰地表达意思。同时，应用文的风格要明了，不要过于华丽或过于简单，要符合行文对象和场合的要求。在表达方式上，应用文通常采用直接、客观、平实的语言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应用文的语言与风格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在开始写作前，要明确应用文的写作目的和读者对象，以便更好地组织内容和语言。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构思框架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根据写作目的和读者需求，收集相关资料和信息，为撰写应用文提供有力支撑。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在收集资料的基础上，构思文章的整体框架和结构，确保文章逻辑严密、条理清晰。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应用文的开头应简明扼要地概括文章的主旨和目的，引起读者的兴趣。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开头要简洁明了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在主体部分，应按照逻辑顺序组织内容，使文章层次分明、条理清晰。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主体要层次分明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结尾部分应对全文进行总结，同时表达作者的意愿或提出建议，使读者留下深刻印象。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结尾要有力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文章结构与逻辑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在撰写应用文时，应选择准确、具体的词语表达意思，避免歧义和误解。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应用文的句子应通顺流畅，符合语法规范，避免出现病句和错别字。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句子流畅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可以适当运用修辞手法，如比喻、排比等，增强文章的表现力和感染力。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修辞得当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根据整体构思和逻辑关系，对文章的结构进行调整和完善，确保文章条理清晰、逻辑严密。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检查语言表达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在完成初稿后，应仔细检查文章的语言表达是否准确、流畅，是否存在错别字或语法错误。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润色修辞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对文章中的修辞手法进行润色和调整，增强文章的表现力和感染力，使读者更容易理解和接受。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常见应用文写作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用于告知特定事项或活动，要求接收者知晓并可能需作出相应行动。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用于向广大公众发布重要信息，通常涉及政策、法规或重大事件。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通知与公告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传统书信交流方式，用于正式场合或特定关系之间的沟通。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电子化的信函，便捷、快速，适用于日常和工作中的信息传递。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信函与电子邮件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https://d.book118.com/498050042001006030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2024-09-06T02:59:09.333</cp:lastPrinted>
  <dcterms:created xsi:type="dcterms:W3CDTF">2024-09-05T18:59:09Z</dcterms:created>
  <dcterms:modified xsi:type="dcterms:W3CDTF">2024-09-05T18:59:11Z</dcterms:modified>
</cp:coreProperties>
</file>