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57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2BDBF-2860-45FA-A083-869EB96FA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DE8CF-8759-4916-8695-BA1E20CBC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6A5ED-9D94-4DAD-9C3B-3910654A5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FFC99-9C81-4DA6-84B3-1D99C9BA9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762F00-30B3-4E71-B0A7-29D367C82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62BDEB-F7CA-4061-95AE-627FEF5E0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640CAA-E011-4223-A1C8-8AECA6FC9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22281-3B0F-4F7B-96F0-4AFF44FD2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56AC9-3508-422B-9055-BEE03147C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894B0-EECF-422C-B643-16D25A2D9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CD684-56E4-42F1-9AE2-63417086D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612" r:id="rId2"/>
    <p:sldLayoutId id="2147489613" r:id="rId3"/>
    <p:sldLayoutId id="2147489614" r:id="rId4"/>
    <p:sldLayoutId id="2147489615" r:id="rId5"/>
    <p:sldLayoutId id="2147489616" r:id="rId6"/>
    <p:sldLayoutId id="2147489617" r:id="rId7"/>
    <p:sldLayoutId id="2147489618" r:id="rId8"/>
    <p:sldLayoutId id="2147489619" r:id="rId9"/>
    <p:sldLayoutId id="2147489620" r:id="rId10"/>
    <p:sldLayoutId id="214748962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14" Type="http://schemas.openxmlformats.org/officeDocument/2006/relationships/tags" Target="../tags/tag423.xml" /><Relationship Id="rId15" Type="http://schemas.openxmlformats.org/officeDocument/2006/relationships/tags" Target="../tags/tag424.xml" /><Relationship Id="rId16" Type="http://schemas.openxmlformats.org/officeDocument/2006/relationships/tags" Target="../tags/tag425.xml" /><Relationship Id="rId17" Type="http://schemas.openxmlformats.org/officeDocument/2006/relationships/tags" Target="../tags/tag426.xml" /><Relationship Id="rId18" Type="http://schemas.openxmlformats.org/officeDocument/2006/relationships/tags" Target="../tags/tag427.xml" /><Relationship Id="rId19" Type="http://schemas.openxmlformats.org/officeDocument/2006/relationships/tags" Target="../tags/tag428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7.xml" /><Relationship Id="rId11" Type="http://schemas.openxmlformats.org/officeDocument/2006/relationships/tags" Target="../tags/tag438.xml" /><Relationship Id="rId12" Type="http://schemas.openxmlformats.org/officeDocument/2006/relationships/tags" Target="../tags/tag439.xml" /><Relationship Id="rId13" Type="http://schemas.openxmlformats.org/officeDocument/2006/relationships/tags" Target="../tags/tag440.xml" /><Relationship Id="rId14" Type="http://schemas.openxmlformats.org/officeDocument/2006/relationships/tags" Target="../tags/tag441.xml" /><Relationship Id="rId15" Type="http://schemas.openxmlformats.org/officeDocument/2006/relationships/tags" Target="../tags/tag442.xml" /><Relationship Id="rId16" Type="http://schemas.openxmlformats.org/officeDocument/2006/relationships/tags" Target="../tags/tag443.xml" /><Relationship Id="rId17" Type="http://schemas.openxmlformats.org/officeDocument/2006/relationships/tags" Target="../tags/tag444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tags" Target="../tags/tag434.xml" /><Relationship Id="rId8" Type="http://schemas.openxmlformats.org/officeDocument/2006/relationships/tags" Target="../tags/tag435.xml" /><Relationship Id="rId9" Type="http://schemas.openxmlformats.org/officeDocument/2006/relationships/tags" Target="../tags/tag4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3.xml" /><Relationship Id="rId11" Type="http://schemas.openxmlformats.org/officeDocument/2006/relationships/tags" Target="../tags/tag454.xml" /><Relationship Id="rId12" Type="http://schemas.openxmlformats.org/officeDocument/2006/relationships/tags" Target="../tags/tag455.xml" /><Relationship Id="rId13" Type="http://schemas.openxmlformats.org/officeDocument/2006/relationships/tags" Target="../tags/tag456.xml" /><Relationship Id="rId2" Type="http://schemas.openxmlformats.org/officeDocument/2006/relationships/tags" Target="../tags/tag445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tags" Target="../tags/tag450.xml" /><Relationship Id="rId8" Type="http://schemas.openxmlformats.org/officeDocument/2006/relationships/tags" Target="../tags/tag451.xml" /><Relationship Id="rId9" Type="http://schemas.openxmlformats.org/officeDocument/2006/relationships/tags" Target="../tags/tag4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5.xml" /><Relationship Id="rId11" Type="http://schemas.openxmlformats.org/officeDocument/2006/relationships/tags" Target="../tags/tag466.xml" /><Relationship Id="rId12" Type="http://schemas.openxmlformats.org/officeDocument/2006/relationships/tags" Target="../tags/tag467.xml" /><Relationship Id="rId13" Type="http://schemas.openxmlformats.org/officeDocument/2006/relationships/tags" Target="../tags/tag468.xml" /><Relationship Id="rId14" Type="http://schemas.openxmlformats.org/officeDocument/2006/relationships/tags" Target="../tags/tag469.xml" /><Relationship Id="rId15" Type="http://schemas.openxmlformats.org/officeDocument/2006/relationships/tags" Target="../tags/tag470.xml" /><Relationship Id="rId16" Type="http://schemas.openxmlformats.org/officeDocument/2006/relationships/tags" Target="../tags/tag471.xml" /><Relationship Id="rId17" Type="http://schemas.openxmlformats.org/officeDocument/2006/relationships/tags" Target="../tags/tag472.xml" /><Relationship Id="rId18" Type="http://schemas.openxmlformats.org/officeDocument/2006/relationships/tags" Target="../tags/tag473.xml" /><Relationship Id="rId19" Type="http://schemas.openxmlformats.org/officeDocument/2006/relationships/tags" Target="../tags/tag474.xml" /><Relationship Id="rId2" Type="http://schemas.openxmlformats.org/officeDocument/2006/relationships/tags" Target="../tags/tag457.xml" /><Relationship Id="rId20" Type="http://schemas.openxmlformats.org/officeDocument/2006/relationships/tags" Target="../tags/tag475.xml" /><Relationship Id="rId21" Type="http://schemas.openxmlformats.org/officeDocument/2006/relationships/tags" Target="../tags/tag476.xml" /><Relationship Id="rId22" Type="http://schemas.openxmlformats.org/officeDocument/2006/relationships/tags" Target="../tags/tag477.xml" /><Relationship Id="rId23" Type="http://schemas.openxmlformats.org/officeDocument/2006/relationships/tags" Target="../tags/tag478.xml" /><Relationship Id="rId24" Type="http://schemas.openxmlformats.org/officeDocument/2006/relationships/tags" Target="../tags/tag479.xml" /><Relationship Id="rId25" Type="http://schemas.openxmlformats.org/officeDocument/2006/relationships/tags" Target="../tags/tag480.xml" /><Relationship Id="rId26" Type="http://schemas.openxmlformats.org/officeDocument/2006/relationships/tags" Target="../tags/tag481.xml" /><Relationship Id="rId27" Type="http://schemas.openxmlformats.org/officeDocument/2006/relationships/tags" Target="../tags/tag482.xml" /><Relationship Id="rId28" Type="http://schemas.openxmlformats.org/officeDocument/2006/relationships/tags" Target="../tags/tag483.xml" /><Relationship Id="rId29" Type="http://schemas.openxmlformats.org/officeDocument/2006/relationships/tags" Target="../tags/tag484.xml" /><Relationship Id="rId3" Type="http://schemas.openxmlformats.org/officeDocument/2006/relationships/tags" Target="../tags/tag458.xml" /><Relationship Id="rId30" Type="http://schemas.openxmlformats.org/officeDocument/2006/relationships/tags" Target="../tags/tag485.xml" /><Relationship Id="rId4" Type="http://schemas.openxmlformats.org/officeDocument/2006/relationships/tags" Target="../tags/tag459.xml" /><Relationship Id="rId5" Type="http://schemas.openxmlformats.org/officeDocument/2006/relationships/tags" Target="../tags/tag460.xml" /><Relationship Id="rId6" Type="http://schemas.openxmlformats.org/officeDocument/2006/relationships/tags" Target="../tags/tag461.xml" /><Relationship Id="rId7" Type="http://schemas.openxmlformats.org/officeDocument/2006/relationships/tags" Target="../tags/tag462.xml" /><Relationship Id="rId8" Type="http://schemas.openxmlformats.org/officeDocument/2006/relationships/tags" Target="../tags/tag463.xml" /><Relationship Id="rId9" Type="http://schemas.openxmlformats.org/officeDocument/2006/relationships/tags" Target="../tags/tag4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tags" Target="../tags/tag4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7.xml" /><Relationship Id="rId11" Type="http://schemas.openxmlformats.org/officeDocument/2006/relationships/tags" Target="../tags/tag498.xml" /><Relationship Id="rId12" Type="http://schemas.openxmlformats.org/officeDocument/2006/relationships/tags" Target="../tags/tag499.xml" /><Relationship Id="rId13" Type="http://schemas.openxmlformats.org/officeDocument/2006/relationships/tags" Target="../tags/tag500.xml" /><Relationship Id="rId14" Type="http://schemas.openxmlformats.org/officeDocument/2006/relationships/tags" Target="../tags/tag501.xml" /><Relationship Id="rId15" Type="http://schemas.openxmlformats.org/officeDocument/2006/relationships/tags" Target="../tags/tag502.xml" /><Relationship Id="rId16" Type="http://schemas.openxmlformats.org/officeDocument/2006/relationships/tags" Target="../tags/tag503.xml" /><Relationship Id="rId17" Type="http://schemas.openxmlformats.org/officeDocument/2006/relationships/tags" Target="../tags/tag504.xml" /><Relationship Id="rId18" Type="http://schemas.openxmlformats.org/officeDocument/2006/relationships/tags" Target="../tags/tag505.xml" /><Relationship Id="rId19" Type="http://schemas.openxmlformats.org/officeDocument/2006/relationships/tags" Target="../tags/tag506.xml" /><Relationship Id="rId2" Type="http://schemas.openxmlformats.org/officeDocument/2006/relationships/tags" Target="../tags/tag489.xml" /><Relationship Id="rId20" Type="http://schemas.openxmlformats.org/officeDocument/2006/relationships/tags" Target="../tags/tag507.xml" /><Relationship Id="rId21" Type="http://schemas.openxmlformats.org/officeDocument/2006/relationships/tags" Target="../tags/tag508.xml" /><Relationship Id="rId22" Type="http://schemas.openxmlformats.org/officeDocument/2006/relationships/tags" Target="../tags/tag509.xml" /><Relationship Id="rId23" Type="http://schemas.openxmlformats.org/officeDocument/2006/relationships/tags" Target="../tags/tag510.xml" /><Relationship Id="rId24" Type="http://schemas.openxmlformats.org/officeDocument/2006/relationships/tags" Target="../tags/tag511.xml" /><Relationship Id="rId25" Type="http://schemas.openxmlformats.org/officeDocument/2006/relationships/tags" Target="../tags/tag512.xml" /><Relationship Id="rId26" Type="http://schemas.openxmlformats.org/officeDocument/2006/relationships/tags" Target="../tags/tag513.xml" /><Relationship Id="rId27" Type="http://schemas.openxmlformats.org/officeDocument/2006/relationships/tags" Target="../tags/tag514.xml" /><Relationship Id="rId28" Type="http://schemas.openxmlformats.org/officeDocument/2006/relationships/tags" Target="../tags/tag515.xml" /><Relationship Id="rId29" Type="http://schemas.openxmlformats.org/officeDocument/2006/relationships/tags" Target="../tags/tag516.xml" /><Relationship Id="rId3" Type="http://schemas.openxmlformats.org/officeDocument/2006/relationships/tags" Target="../tags/tag490.xml" /><Relationship Id="rId30" Type="http://schemas.openxmlformats.org/officeDocument/2006/relationships/tags" Target="../tags/tag517.xml" /><Relationship Id="rId4" Type="http://schemas.openxmlformats.org/officeDocument/2006/relationships/tags" Target="../tags/tag491.xml" /><Relationship Id="rId5" Type="http://schemas.openxmlformats.org/officeDocument/2006/relationships/tags" Target="../tags/tag492.xml" /><Relationship Id="rId6" Type="http://schemas.openxmlformats.org/officeDocument/2006/relationships/tags" Target="../tags/tag493.xml" /><Relationship Id="rId7" Type="http://schemas.openxmlformats.org/officeDocument/2006/relationships/tags" Target="../tags/tag494.xml" /><Relationship Id="rId8" Type="http://schemas.openxmlformats.org/officeDocument/2006/relationships/tags" Target="../tags/tag495.xml" /><Relationship Id="rId9" Type="http://schemas.openxmlformats.org/officeDocument/2006/relationships/tags" Target="../tags/tag4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6.xml" /><Relationship Id="rId11" Type="http://schemas.openxmlformats.org/officeDocument/2006/relationships/tags" Target="../tags/tag527.xml" /><Relationship Id="rId12" Type="http://schemas.openxmlformats.org/officeDocument/2006/relationships/tags" Target="../tags/tag528.xml" /><Relationship Id="rId13" Type="http://schemas.openxmlformats.org/officeDocument/2006/relationships/tags" Target="../tags/tag529.xml" /><Relationship Id="rId14" Type="http://schemas.openxmlformats.org/officeDocument/2006/relationships/tags" Target="../tags/tag530.xml" /><Relationship Id="rId15" Type="http://schemas.openxmlformats.org/officeDocument/2006/relationships/tags" Target="../tags/tag531.xml" /><Relationship Id="rId2" Type="http://schemas.openxmlformats.org/officeDocument/2006/relationships/tags" Target="../tags/tag518.xml" /><Relationship Id="rId3" Type="http://schemas.openxmlformats.org/officeDocument/2006/relationships/tags" Target="../tags/tag519.xml" /><Relationship Id="rId4" Type="http://schemas.openxmlformats.org/officeDocument/2006/relationships/tags" Target="../tags/tag520.xml" /><Relationship Id="rId5" Type="http://schemas.openxmlformats.org/officeDocument/2006/relationships/tags" Target="../tags/tag521.xml" /><Relationship Id="rId6" Type="http://schemas.openxmlformats.org/officeDocument/2006/relationships/tags" Target="../tags/tag522.xml" /><Relationship Id="rId7" Type="http://schemas.openxmlformats.org/officeDocument/2006/relationships/tags" Target="../tags/tag523.xml" /><Relationship Id="rId8" Type="http://schemas.openxmlformats.org/officeDocument/2006/relationships/tags" Target="../tags/tag524.xml" /><Relationship Id="rId9" Type="http://schemas.openxmlformats.org/officeDocument/2006/relationships/tags" Target="../tags/tag5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0.xml" /><Relationship Id="rId11" Type="http://schemas.openxmlformats.org/officeDocument/2006/relationships/tags" Target="../tags/tag541.xml" /><Relationship Id="rId12" Type="http://schemas.openxmlformats.org/officeDocument/2006/relationships/tags" Target="../tags/tag542.xml" /><Relationship Id="rId13" Type="http://schemas.openxmlformats.org/officeDocument/2006/relationships/tags" Target="../tags/tag543.xml" /><Relationship Id="rId2" Type="http://schemas.openxmlformats.org/officeDocument/2006/relationships/tags" Target="../tags/tag532.xml" /><Relationship Id="rId3" Type="http://schemas.openxmlformats.org/officeDocument/2006/relationships/tags" Target="../tags/tag533.xml" /><Relationship Id="rId4" Type="http://schemas.openxmlformats.org/officeDocument/2006/relationships/tags" Target="../tags/tag534.xml" /><Relationship Id="rId5" Type="http://schemas.openxmlformats.org/officeDocument/2006/relationships/tags" Target="../tags/tag535.xml" /><Relationship Id="rId6" Type="http://schemas.openxmlformats.org/officeDocument/2006/relationships/tags" Target="../tags/tag536.xml" /><Relationship Id="rId7" Type="http://schemas.openxmlformats.org/officeDocument/2006/relationships/tags" Target="../tags/tag537.xml" /><Relationship Id="rId8" Type="http://schemas.openxmlformats.org/officeDocument/2006/relationships/tags" Target="../tags/tag538.xml" /><Relationship Id="rId9" Type="http://schemas.openxmlformats.org/officeDocument/2006/relationships/tags" Target="../tags/tag5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2.xml" /><Relationship Id="rId11" Type="http://schemas.openxmlformats.org/officeDocument/2006/relationships/tags" Target="../tags/tag553.xml" /><Relationship Id="rId12" Type="http://schemas.openxmlformats.org/officeDocument/2006/relationships/tags" Target="../tags/tag554.xml" /><Relationship Id="rId13" Type="http://schemas.openxmlformats.org/officeDocument/2006/relationships/tags" Target="../tags/tag555.xml" /><Relationship Id="rId14" Type="http://schemas.openxmlformats.org/officeDocument/2006/relationships/tags" Target="../tags/tag556.xml" /><Relationship Id="rId15" Type="http://schemas.openxmlformats.org/officeDocument/2006/relationships/tags" Target="../tags/tag557.xml" /><Relationship Id="rId16" Type="http://schemas.openxmlformats.org/officeDocument/2006/relationships/tags" Target="../tags/tag558.xml" /><Relationship Id="rId17" Type="http://schemas.openxmlformats.org/officeDocument/2006/relationships/tags" Target="../tags/tag559.xml" /><Relationship Id="rId18" Type="http://schemas.openxmlformats.org/officeDocument/2006/relationships/tags" Target="../tags/tag560.xml" /><Relationship Id="rId19" Type="http://schemas.openxmlformats.org/officeDocument/2006/relationships/tags" Target="../tags/tag561.xml" /><Relationship Id="rId2" Type="http://schemas.openxmlformats.org/officeDocument/2006/relationships/tags" Target="../tags/tag544.xml" /><Relationship Id="rId20" Type="http://schemas.openxmlformats.org/officeDocument/2006/relationships/tags" Target="../tags/tag562.xml" /><Relationship Id="rId21" Type="http://schemas.openxmlformats.org/officeDocument/2006/relationships/tags" Target="../tags/tag563.xml" /><Relationship Id="rId22" Type="http://schemas.openxmlformats.org/officeDocument/2006/relationships/tags" Target="../tags/tag564.xml" /><Relationship Id="rId23" Type="http://schemas.openxmlformats.org/officeDocument/2006/relationships/tags" Target="../tags/tag565.xml" /><Relationship Id="rId24" Type="http://schemas.openxmlformats.org/officeDocument/2006/relationships/tags" Target="../tags/tag566.xml" /><Relationship Id="rId25" Type="http://schemas.openxmlformats.org/officeDocument/2006/relationships/tags" Target="../tags/tag567.xml" /><Relationship Id="rId26" Type="http://schemas.openxmlformats.org/officeDocument/2006/relationships/tags" Target="../tags/tag568.xml" /><Relationship Id="rId27" Type="http://schemas.openxmlformats.org/officeDocument/2006/relationships/tags" Target="../tags/tag569.xml" /><Relationship Id="rId28" Type="http://schemas.openxmlformats.org/officeDocument/2006/relationships/tags" Target="../tags/tag570.xml" /><Relationship Id="rId29" Type="http://schemas.openxmlformats.org/officeDocument/2006/relationships/tags" Target="../tags/tag571.xml" /><Relationship Id="rId3" Type="http://schemas.openxmlformats.org/officeDocument/2006/relationships/tags" Target="../tags/tag545.xml" /><Relationship Id="rId30" Type="http://schemas.openxmlformats.org/officeDocument/2006/relationships/tags" Target="../tags/tag572.xml" /><Relationship Id="rId4" Type="http://schemas.openxmlformats.org/officeDocument/2006/relationships/tags" Target="../tags/tag546.xml" /><Relationship Id="rId5" Type="http://schemas.openxmlformats.org/officeDocument/2006/relationships/tags" Target="../tags/tag547.xml" /><Relationship Id="rId6" Type="http://schemas.openxmlformats.org/officeDocument/2006/relationships/tags" Target="../tags/tag548.xml" /><Relationship Id="rId7" Type="http://schemas.openxmlformats.org/officeDocument/2006/relationships/tags" Target="../tags/tag549.xml" /><Relationship Id="rId8" Type="http://schemas.openxmlformats.org/officeDocument/2006/relationships/tags" Target="../tags/tag550.xml" /><Relationship Id="rId9" Type="http://schemas.openxmlformats.org/officeDocument/2006/relationships/tags" Target="../tags/tag5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50066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0000"/>
          </a:bodyPr>
          <a:lstStyle/>
          <a:p>
            <a:r>
              <a:rPr lang="zh-CN" altLang="en-US"/>
              <a:t>2024年会员项目主管自查自纠问题总结及整改措施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,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自查自纠问题总结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整改措施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具体实施方案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监督与评估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自查自纠问题总结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项目管理问题</a:t>
            </a:r>
            <a:endParaRPr lang="zh-CN" altLang="en-US"/>
          </a:p>
        </p:txBody>
      </p:sp>
      <p:sp>
        <p:nvSpPr>
          <p:cNvPr id="1050400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08958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2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256841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4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259931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6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432305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8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08526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0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430451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2" name="文本框 5"/>
          <p:cNvSpPr txBox="1"/>
          <p:nvPr>
            <p:custDataLst>
              <p:tags r:id="rId8"/>
            </p:custDataLst>
          </p:nvPr>
        </p:nvSpPr>
        <p:spPr>
          <a:xfrm>
            <a:off x="6434615" y="4446075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项目文档管理：是否存在文档不完整、更新不及时等问题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0414" name="文本框 6"/>
          <p:cNvSpPr txBox="1"/>
          <p:nvPr>
            <p:custDataLst>
              <p:tags r:id="rId9"/>
            </p:custDataLst>
          </p:nvPr>
        </p:nvSpPr>
        <p:spPr>
          <a:xfrm>
            <a:off x="6434615" y="310088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项目风险管理：是否存在风险识别不足、应对措施不当等问题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0416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446693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项目成本管理：是否存在成本超支、预算不合理等问题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0418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755693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项目团队管理：是否存在团队沟通不畅、协作不力等问题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0420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757547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项目进度管理：是否存在拖延、延误等问题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0422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1052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项目质量管理：是否存在质量问题，如不符合标准、客户不满意等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0424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585326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426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238899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428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236427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430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4927427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432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581618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434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4926809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团队协作问题</a:t>
            </a:r>
            <a:endParaRPr lang="zh-CN" altLang="en-US"/>
          </a:p>
        </p:txBody>
      </p:sp>
      <p:sp>
        <p:nvSpPr>
          <p:cNvPr id="1050480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82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84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86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缺乏合作精神：团队成员缺乏合作意识，导致工作效率低下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8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90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92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94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沟通不畅：团队成员之间缺乏有效沟通，导致信息传递不准确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96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98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00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02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职责不明：团队成员职责划分不清，导致工作重复或遗漏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04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06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08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10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缺乏领导力：团队领导缺乏领导能力，导致团队凝聚力不足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沟通交流问题</a:t>
            </a:r>
            <a:endParaRPr lang="zh-CN" altLang="en-US"/>
          </a:p>
        </p:txBody>
      </p:sp>
      <p:sp>
        <p:nvSpPr>
          <p:cNvPr id="1050556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558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56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沟通不畅：团队成员之间缺乏有效沟通，导致信息传递不准确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62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564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56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沟通方式不当：使用过于正式或过于随意的沟通方式，导致对方难以理解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68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570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57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沟通不及时：未能及时回复或反馈，导致工作进度受到影响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4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576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57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沟通内容不清晰：表达不够明确，导致对方难以理解所需信息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6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自身能力问题</a:t>
            </a:r>
            <a:endParaRPr lang="zh-CN" altLang="en-US"/>
          </a:p>
        </p:txBody>
      </p:sp>
      <p:sp>
        <p:nvSpPr>
          <p:cNvPr id="1050624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26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28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30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32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34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36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3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4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4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4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4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4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5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52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54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56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5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60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沟通能力：与团队成员、客户等沟通不畅，导致工作效率低下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2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创新能力：缺乏创新思维和方法，导致工作成果平平无奇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4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技术能力：对相关技术知识掌握不足，影响问题解决和决策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6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管理能力：对项目进度、质量、成本等管理不到位，影响项目进展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整改措施</a:t>
            </a:r>
            <a:endParaRPr lang="zh-CN" altLang="en-US"/>
          </a:p>
        </p:txBody>
      </p:sp>
      <p:sp>
        <p:nvSpPr>
          <p:cNvPr id="105071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项目管理改进措施</a:t>
            </a:r>
            <a:endParaRPr lang="zh-CN" altLang="en-US"/>
          </a:p>
        </p:txBody>
      </p:sp>
      <p:sp>
        <p:nvSpPr>
          <p:cNvPr id="1051034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36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38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40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42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44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46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4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5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5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5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5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5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6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62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64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66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6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70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加强项目进度管理，确保项目按时完成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72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加强项目风险管理，确保项目风险得到有效控制和应对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74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加强项目成本管理，确保项目成本控制在预算范围内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76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提高项目质量管理，确保项目质量达到预期标准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团队协作提升措施</a:t>
            </a:r>
            <a:endParaRPr lang="zh-CN" altLang="en-US"/>
          </a:p>
        </p:txBody>
      </p:sp>
      <p:sp>
        <p:nvSpPr>
          <p:cNvPr id="1051122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24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26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28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30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建立激励机制：设立团队奖励制度，鼓励团队成员积极参与团队协作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132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34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36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加强团队协作培训：定期组织团队协作培训，提高团队协作能力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38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40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42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建立明确的职责分工：明确每个团队成员的职责和任务，避免重复工作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144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46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48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加强团队沟通：定期召开团队会议，分享工作进展和问题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沟通交流优化措施</a:t>
            </a:r>
            <a:endParaRPr lang="zh-CN" altLang="en-US"/>
          </a:p>
        </p:txBody>
      </p:sp>
      <p:sp>
        <p:nvSpPr>
          <p:cNvPr id="10511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1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建立定期沟通机制，加强上下级之间的信息交流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98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采用多种沟通方式，如会议、邮件、即时通讯等，提高沟通效率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04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加强团队协作，鼓励员工提出意见和建议，共同解决问题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10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定期组织培训，提高员工的沟通能力和团队协作精神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16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自身能力提升计划</a:t>
            </a:r>
            <a:endParaRPr lang="zh-CN" altLang="en-US"/>
          </a:p>
        </p:txBody>
      </p:sp>
      <p:sp>
        <p:nvSpPr>
          <p:cNvPr id="1051262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64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66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68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70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72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74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7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7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8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8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8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8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8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90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92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94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9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98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加强业务知识学习，提高工作效率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00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建立良好的沟通机制，加强团队协作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02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定期进行自我反思，总结经验教训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04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参加培训课程，提升管理能力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https://d.book118.com/498050066102006031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88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思源黑体 CN Normal</vt:lpstr>
      <vt:lpstr>Calibri Light</vt:lpstr>
      <vt:lpstr>Office Theme</vt:lpstr>
      <vt:lpstr>2024年会员项目主管自查自纠问题总结及整改措施</vt:lpstr>
      <vt:lpstr>目录</vt:lpstr>
      <vt:lpstr>自查自纠问题总结</vt:lpstr>
      <vt:lpstr>项目管理问题</vt:lpstr>
      <vt:lpstr>团队协作问题</vt:lpstr>
      <vt:lpstr>沟通交流问题</vt:lpstr>
      <vt:lpstr>自身能力问题</vt:lpstr>
      <vt:lpstr>整改措施</vt:lpstr>
      <vt:lpstr>项目管理改进措施</vt:lpstr>
      <vt:lpstr>团队协作提升措施</vt:lpstr>
      <vt:lpstr>沟通交流优化措施</vt:lpstr>
      <vt:lpstr>自身能力提升计划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2024-09-08T15:25:37.107</cp:lastPrinted>
  <dcterms:created xsi:type="dcterms:W3CDTF">2024-09-08T07:25:37Z</dcterms:created>
  <dcterms:modified xsi:type="dcterms:W3CDTF">2024-09-08T07:25:40Z</dcterms:modified>
</cp:coreProperties>
</file>