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57B754-A2EB-43F6-AABF-64842550C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64B20-73FF-429C-AFC1-2DAF0889B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574C6-CA60-46B2-91C9-AB94A9C4C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7AF36A-59AC-4627-A796-B96763C35C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52B643-B1E5-423F-8824-A647F17698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FA722C-3181-4C29-9D2C-05B3C42014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6B681B-E6E8-4C42-9516-1DE4E127C2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53A88-E6A8-487F-B6D4-71990C02A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B8ED44-9E98-462A-91DA-F84AA55E2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8CDC30-88A9-4A54-8F95-FD9D3F2E4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DE3FF-E755-4731-8773-E5E39AB0E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5102712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护理质量缺陷的处理程序</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护理质量缺陷的定义与分类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护理质量缺陷的处理程序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护理质量缺陷的法律法规与伦理规范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护理质量缺陷的定义与分类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护理质量缺陷可能表现为护理差错、事故、并发症、意外事件等，对患者造成不同程度的伤害或影响。</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护理质量缺陷是指在护理工作中因各种原因导致的不符合护理质量标准或患者不满意的现象和结果。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由于护理人员技术水平不足或操作不熟练导致的缺陷，如操作失误、用药错误等。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技术性缺陷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50" r="166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责任性缺陷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严重性缺陷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由于护理人员责任心不强、工作不认真导致的缺陷，如遗漏医嘱、未按时记录病情等。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对患者造成严重伤害或影响的缺陷，如给错药、输错血等。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分类：技术性、责任性、严重性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护理质量缺陷的原因分析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部分护士由于经验不足或技能不熟练，可能导致护理操作不规范或失误。</a:t>
            </a:r>
          </a:p>
        </p:txBody>
      </p:sp>
      <p:pic>
        <p:nvPicPr>
          <p:cNvPr id="5" name="Picture 5"/>
          <p:cNvPicPr>
            <a:picLocks noChangeAspect="1"/>
          </p:cNvPicPr>
          <p:nvPr/>
        </p:nvPicPr>
        <p:blipFill>
          <a:blip r:embed="rId2"/>
          <a:srcRect l="20292" r="202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42" r="16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护士专业技能不足</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护士与患者及家属之间的沟通不充分，可能导致误解和不满。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沟通不畅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部分护士可能存在责任心不强、工作态度不积极等问题，影响护理质量。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工作态度问题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56" r="316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部分患者可能不遵守医嘱，不配合护理工作，导致护理效果不佳。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患者不配合</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患者自身身体状况和病情复杂程度可能影响护理工作的难度和效果。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患者自身状况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护理管理制度可能存在缺陷或不足，导致护理工作缺乏规范和标准。</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制度不完善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管理层对护理工作的监管不到位，可能导致护理质量得不到有效保障。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监管不力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对新入职护士的培训和在职护士的继续教育可能不够充分，影响护理技能的提升。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护理质量缺陷的处理程序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19" r="50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一旦发现护理质量缺陷，相关人员应立即向护理管理部门报告，并填写《护理质量缺陷报告单》。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护理管理部门接到报告后，应立即对缺陷进行初步评估，并确认是否需要启动处理程序。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报告与确认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确认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针对已确认的护理质量缺陷，护理管理部门应组织专人进行调查，了解缺陷的具体情况，包括发生时间、地点、涉及人员、事件经过等。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根据调查结果，对缺陷产生的原因进行分析，找出根本原因，为制定改进措施提供依据。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调查与分析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https://d.book118.com/498051027127006031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2024-09-08T22:01:19.479</cp:lastPrinted>
  <dcterms:created xsi:type="dcterms:W3CDTF">2024-09-08T14:01:19Z</dcterms:created>
  <dcterms:modified xsi:type="dcterms:W3CDTF">2024-09-08T14:01:21Z</dcterms:modified>
</cp:coreProperties>
</file>