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72163D-867B-4166-ABFF-CE49922A77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EBC94-7B24-4530-B548-5131FB9D5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B428E7-67C0-4E10-9B0C-7F153B0EC6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EE8CBB-C07D-4EBD-8451-52476EFFD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0A3F29-F328-4E30-BD36-A996F3F9B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A94DE4-F263-4EC1-9B71-D1C35C1FB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2B49DA-ABFC-4FB8-AFB7-9E2A2C1432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68957-571F-48D4-8E54-4AA24D58B5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D58A1-F0ED-4936-9581-E200C1DC5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88F0B1-1FEA-4A10-A9EE-B681750D7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0ED28-F014-4E0C-BE05-BFD2A7CE3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52022042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《简单句和复合句》ppt课件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复合句介绍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简单句与复合句的区别与联系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简单句和复合句的应用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练习与巩固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简单明了的句子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简单句是英语中最基本的句子结构，由一个主语和一个谓语组成，表达完整的思想或概念。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简单句的定义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主语、谓语和可能的宾语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简单句包含主语和谓语两个主要部分，有时还可能包含宾语。主语是句子的主题，谓语是描述主语的动作或状态的部分，而宾语则是动作的接受者。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简单句的构成要素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陈述句、疑问句和感叹句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简单句可以根据其用途分为陈述句、疑问句和感叹句。陈述句用于陈述事实或观点，疑问句用于提出问题，感叹句用于表达强烈的情感或评论。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简单句的种类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复合句介绍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由两个或两个以上的简单句组合而成的句子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复合句是由两个或两个以上的简单句通过连词、从属连词等连接词组合而成的，形成一个复杂的句子结构，用以表达更完整、更丰富的意义。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复合句的定义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主语、谓语、宾语、状语等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复合句由主句和从句两部分组成，主句是整个句子的主干，从句则通过连词、从属连词等连接词与主句连接，形成逻辑关系，共同表达完整的意思。主句和从句内部又分别包含主语、谓语、宾语、状语等成分。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复合句的构成要素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并列复合句、主从复合句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句间的逻辑关系，复合句可以分为并列复合句和主从复合句两类。并列复合句是由两个或两个以上的简单句并列组成的，各分句独立表达意思；主从复合句则是由一个主句和一个或多个从句组成的，从句对主句起到修饰、补充说明的作用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复合句的种类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简单句与复合句的区别与联系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https://d.book118.com/498052022042006025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2024-09-01T21:23:06.866</cp:lastPrinted>
  <dcterms:created xsi:type="dcterms:W3CDTF">2024-09-01T13:23:06Z</dcterms:created>
  <dcterms:modified xsi:type="dcterms:W3CDTF">2024-09-01T13:23:08Z</dcterms:modified>
</cp:coreProperties>
</file>