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F30FA-6487-4821-AAEF-90FF8F9DA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43636-ADE0-4E7D-B462-05328B001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9AD5B-ECE6-445D-BA60-68D5D73BD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6C748-4CA5-41D8-9301-CADC88C40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AC5F03-01D3-47AC-A34F-EA7DAE2D3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65571-9054-4FD9-8994-8EB206FB6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B2251-CD5F-4AFE-AED5-45010C272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8DA53-4217-4DE2-A28E-2ED8DF556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11590-CBFE-45A6-BB40-4A19457BD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876CD-AA05-4728-AAB0-3A80E6B0F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A2132-EC5D-45BC-860E-0C9860888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20261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团委书记的竞职演讲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对团委工作的理解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竞选优势与承诺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工作计划与目标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结语与感谢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我出生在一个普通的家庭，父母都是教师，从小受到良好的家庭教育。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出生地与家庭背景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767" b="107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我毕业于某知名大学，拥有丰富的学科知识和实践经验。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我性格开朗、乐观，善于与人沟通，有较强的组织能力和协调能力。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在该公司担任团委副书记期间，我积极组织各类团组织活动，加强团队凝聚力，得到了领导和同事们的一致好评。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某公司团委副书记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在社区团委工作期间，我积极推进社区团建工作，组织开展了多项有意义的活动，丰富了社区青少年的文化生活。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某社区团委书记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竞选动机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对团委工作的热爱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我深知团委工作的重要性和意义，希望通过自己的努力，为团组织的发展做出贡献。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发挥个人优势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我相信自己的组织能力和协调能力能够胜任团委书记一职，为团队带来更好的凝聚力和向心力。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推动团组织创新发展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我希望通过竞选团委书记，能够更好地发挥自己的创新思维和实干精神，推动团组织不断创新发展。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对团委工作的理解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服务青年成长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团委应关注青年成长需求，提供多样化的学习、实践和成长机会，促进青年全面发展。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组织青年参与社会建设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团委应组织青年参与社会公益事业，培养青年的社会责任感和奉献精神。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引领青年思想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团委作为青年的引领者，应积极传播社会主义核心价值观，引导青年树立正确的世界观、人生观和价值观。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团委的职责与使命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当前团委在思想引领方面仍以传统方式为主，缺乏创新和吸引力，难以满足青年的多元化需求。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思想引领方式单一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部分青年对团委组织的活动缺乏兴趣，参与度不高，导致团委工作效果不佳。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青年参与度不高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团委工作资源有限，如资金、人力等，限制了团委工作的深入开展。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工作资源有限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当前团委工作的问题与挑战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拓展工作资源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团委应积极争取政府、企业和社会各界的支持，拓展工作资源，为青年提供更多机会和平台。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创新思想引领方式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团委应积极探索新的思想引领方式，利用新媒体等手段提高吸引力和影响力。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加强与青年的互动与沟通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团委应更加关注青年需求，加强与青年的互动与沟通，提高工作针对性和实效性。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团委工作的未来发展方向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竞选优势与承诺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https://d.book118.com/498052026103006035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2024-09-14T13:39:51.255</cp:lastPrinted>
  <dcterms:created xsi:type="dcterms:W3CDTF">2024-09-14T05:39:51Z</dcterms:created>
  <dcterms:modified xsi:type="dcterms:W3CDTF">2024-09-14T05:39:53Z</dcterms:modified>
</cp:coreProperties>
</file>