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A83CF-06A5-47C0-9916-3CFBDBBEB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29A7D0-8924-4A3B-B928-CB5371403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52A033-101E-4587-A8C1-E34F8B8B8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693E36-9DB8-4BB5-B420-FD2173772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EAF55F-36E8-442E-8729-DB5837A02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7DDA51-E61B-42B2-98F5-3644004FD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23D460-EF8F-4B4D-8CDB-9541335D3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193C1F-C0F1-4A90-B539-55BC3DD36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63612C-6AE5-4F3B-BB50-0A0DD904A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0BEC8-7BA7-4DCC-B9BC-49E19EA19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C92E3-D047-45F5-8011-31FFD81B5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5300107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磁介质的磁化课件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磁介质简介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磁化现象与磁畴结构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磁介质的磁化过程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磁介质的磁化理论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磁介质的磁化应用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未来展望与研究方向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磁介质简介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磁介质的定义与分类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磁介质定义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能够被磁场明显影响并具有磁性的物质。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磁介质分类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根据磁化特性，磁介质可分为抗磁性、顺磁性、铁磁性和反铁磁性等类型。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磁记录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利用磁介质记录和存储信息，如硬盘、磁带等。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磁力悬浮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利用磁力实现物体悬浮，如磁悬浮列车、悬浮轴承等。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磁性传感器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用于检测磁场变化，如磁力计、磁通门等。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磁介质在生活中的应用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0928" r="1092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描述磁介质中磁感应强度的量，与磁场和物质相互作用有关。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磁化强度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表示物质被磁场影响程度的物理量，与物质的性质和温度等因素有关。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磁化率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描述磁场变化时，磁感应强度滞后于磁场强度的现象。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磁滞现象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包括未磁化、顺磁化、铁磁化和反铁磁化等阶段，不同阶段具有不同的磁化特性。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磁化过程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磁介质的基本性质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磁化现象与磁畴结构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磁化曲线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描述磁介质在不同磁场强度下的磁化程度，通常以磁感应强度B为纵坐标，磁场强度H为横坐标。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磁滞回线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描述磁介质在正向和反向磁场作用下的磁化过程，表现出磁滞现象。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磁化现象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磁介质在磁场作用下，内部磁偶极子排列从杂乱无章变为有序，对外表现出磁性的现象。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磁化现象的描述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815" b="27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磁畴结构的形成与分类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磁畴结构的形成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在磁介质内部，相邻的磁偶极子之间相互作用，形成不同方向的自发磁化区域，即磁畴。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磁畴的分类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根据磁畴的自发磁化方向，可分为单畴和多畴。单畴是指整个磁畴的自发磁化方向相同，多畴则存在多个不同方向的自发磁化区域。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磁畴壁的形成与移动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当相邻磁畴的自发磁化方向不同时，会形成磁畴壁。在外磁场作用下，磁畴壁可以移动，从而改变整个磁介质的磁化状态。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917" r="12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磁化强度的测量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利用磁强计等测量仪器，测量磁介质的磁化强度，从而推断其内部磁畴结构。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磁畴结构的显微观测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利用光学显微镜、扫描电子显微镜等手段，观察磁畴的形状、大小和分布。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磁畴壁的观测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利用X射线衍射、中子衍射等技术，观测磁畴壁的位置和移动情况。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磁畴结构的观测方法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https://d.book118.com/498053001075006045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2024-09-26T03:35:56.228</cp:lastPrinted>
  <dcterms:created xsi:type="dcterms:W3CDTF">2024-09-25T19:35:56Z</dcterms:created>
  <dcterms:modified xsi:type="dcterms:W3CDTF">2024-09-25T19:35:58Z</dcterms:modified>
</cp:coreProperties>
</file>