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192AB-4D98-41E4-928C-16A2AE565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394DC-8EBA-4EA4-84B6-8019DF7B2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E9B7E-B79E-41C7-8083-B7514C570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6A125-2BCA-429A-8DA4-82F0E9805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63A9E7-2D4F-43F7-BE0E-14FD120CD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4C58B-B4BA-4A9F-9F6A-3DF776691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D0DCE1-94E6-4E3F-9E3F-29DDC2024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DBFF2-6DBB-4305-94FF-7E6E20A70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58F5A-9CCB-4984-A8D2-9FC70EBCB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F039C-76F8-4663-A2E1-4583BD02C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AA3E8-7660-4BE9-B8F5-5097C7C86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53044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人力资源管理经验分享之海外企业过冬术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组织架构优化与调整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员工关系维护与沟通机制建立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培训发展策略部署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薪酬福利政策调整与优化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94" r="335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46" r="313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介绍当前全球经济形势和海外企业的发展状况，阐述过冬术策略的重要性和紧迫性。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通过分享海外企业过冬术策略，帮助其他企业更好地应对经济寒冬，提高企业竞争力和生存能力。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42" b="107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分析海外企业在人力资源管理、市场营销、财务管理等方面面临的挑战和困境。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探讨海外企业在应对经济寒冬时面临的人力资源管理挑战，如招聘、培训、薪酬福利等问题。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海外企业现状与挑战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海外企业挑战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海外企业现状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策略四：推进数字化转型，提高企业运营效率和创新能力。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策略二：加强市场营销力度，拓展销售渠道，提高品牌知名度。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策略一：优化人力资源管理，降低人力成本，提高员工绩效。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策略三：强化财务管理，控制成本，提高资金使用效率。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以上策略仅供参考，具体应根据企业实际情况制定相应的过冬术策略。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过冬术策略概述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组织架构优化与调整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合并职能重叠部门，削减非核心业务部门，降低管理成本。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精简机构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高效决策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缩短决策流程，减少审批环节，提高决策效率。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减少管理层级，拓宽管理幅度，加快信息传递。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精简高效原则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明确企业核心竞争力，识别对业务发展起关键作用的人才。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关键人才识别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提供具有竞争力的薪酬福利，制定长期激励计划，降低关键人才流失率。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激励与留任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建立关键岗位备份机制，确保人才断层不影响业务运行；加强内部培训，实现关键技能和经验传承。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岗位备份与传承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关键岗位保留策略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以项目为中心，动态调配人力资源，提高组织灵活性。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项目制组织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打破部门壁垒，促进信息共享与协同工作，提高整体工作效率。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159" r="1315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组建具备不同专业背景的敏捷团队，快速响应市场变化和客户需求。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敏捷团队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柔性组织架构搭建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员工关系维护与沟通机制建立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11" b="60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4" b="9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员工关怀举措实施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为员工提供心理咨询服务，帮助他们缓解工作压力和焦虑情绪。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弹性工作安排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在合理范围内，允许员工调整工作时间或远程办公，以更好地平衡工作与生活。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员工福利保障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确保在困难时期，员工的薪资福利和基本权益得到保障，提高员工满意度和忠诚度。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定期团队会议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组织定期的团队会议，分享业务进展、团队动态，鼓励员工提出建议和问题。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企业内网建设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完善企业内网，发布公司动态、政策解读等信息，方便员工及时了解企业状况。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促进不同部门之间的交流与合作，共同应对企业面临的挑战。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375" r="15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708" r="14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内部沟通平台搭建与运用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https://d.book118.com/498053044100006041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2024-09-20T10:58:31.668</cp:lastPrinted>
  <dcterms:created xsi:type="dcterms:W3CDTF">2024-09-20T02:58:31Z</dcterms:created>
  <dcterms:modified xsi:type="dcterms:W3CDTF">2024-09-20T02:58:33Z</dcterms:modified>
</cp:coreProperties>
</file>