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35191-CDFA-4AB8-AA43-B422D217E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4FF23-C44C-4882-9FF2-D756AD0F9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73FBC-C4BD-449E-B67E-47BE17333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9CB546-CDA9-4EDE-BA81-FABF1B7EB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CE8D71-780C-4B32-AF7D-E96C91858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FAA0FC-BD5E-47CE-9363-AD4977DD6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5FB8A8-99AF-4174-BBB6-136A93A34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AB74C9-5AF5-4DFF-B610-696055E3F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8DB149-97E0-4A03-9F12-D51650174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B5FEB-1F99-450C-AB5A-7C3E45B63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823A8-61E6-4945-8F0B-9AC248549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5310402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派出所诈骗警情分析报告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诈骗警情概述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诈骗手法分析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受害人特征分析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诈骗防范措施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随着科技的发展，诈骗手段不断翻新，派出所面临的诈骗警情日益增多。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派出所作为基层执法单位，在防范和打击诈骗犯罪中扮演着重要角色。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派出所现状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2" b="10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通过对派出所诈骗警情进行分析，为防范和打击诈骗犯罪提供参考。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提高公众对诈骗警情的认识，增强防范意识，减少诈骗案件的发生。同时，为派出所提供决策支持，提高执法效率。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诈骗警情概述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近年来，派出所接到的诈骗警情数量呈现出上升趋势。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根据数据显示，过去三年派出所诈骗警情数量分别为50起、70起和90起，呈逐年递增态势。这表明诈骗犯罪活动日益猖獗，对社会造成的影响越来越大。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诈骗警情数量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062" r="160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诈骗警情类型多样，主要包括网络诈骗、电话诈骗和面对面诈骗等。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诈骗是通过互联网平台实施的诈骗行为，如虚假购物网站、钓鱼网站等；电话诈骗则是通过电话或短信方式进行诈骗，如冒充公检法、冒充客服等；面对面诈骗则是直接接触受害人的诈骗行为，如假冒熟人、捡钱分钱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诈骗警情类型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诈骗警情地域分布广泛，但部分地区更为突出。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数据显示，诈骗警情主要集中在城市地区，尤其是经济发达和人口密集的地区。此外，一些偏远地区和农村地区也存在诈骗警情，但相对较少。这可能与不同地区的经济发展水平和人口结构有关。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诈骗警情地域分布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诈骗手法分析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犯罪分子冒充公检法机关工作人员，以涉嫌违法犯罪等为由，威胁受害人将资金转移到安全账户，进而骗取钱财。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犯罪分子冒充电商或快递公司客服，以商品问题或快递丢失为由，要求受害人进行退款或赔偿，进而骗取个人信息和资金。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犯罪分子通过电话推销贷款业务，以低门槛、快速放款等诱惑受害人，进而骗取个人信息和资金。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3346" r="2334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冒充公检法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冒充客服退款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贷款诈骗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电话诈骗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犯罪分子在网络上发布虚假的商品或服务信息，以低价吸引受害人购买，然后消失或拒绝退款。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网络购物诈骗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网络投资诈骗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92" r="18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网络交友诈骗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犯罪分子在网络上发布虚假的投资信息，承诺高回报低风险，诱导受害人进行投资，然后卷款消失。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犯罪分子在网络上与受害人建立感情关系，以各种理由骗取受害人钱财。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网络诈骗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伪基站短信诈骗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犯罪分子利用伪基站技术发送虚假服务短信，以积分兑换、优惠活动等为由，诱导受害人点击恶意链接或拨打诈骗电话。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冒充熟人诈骗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犯罪分子冒充受害人熟人的身份，以各种紧急情况为由，要求受害人转账或汇款。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钓鱼短信诈骗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犯罪分子通过发送伪装成正规机构的钓鱼短信，诱导受害人点击恶意链接或下载病毒软件，进而窃取个人信息和资金。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短信诈骗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受害人特征分析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https://d.book118.com/498053104027006032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2024-09-09T12:27:27.901</cp:lastPrinted>
  <dcterms:created xsi:type="dcterms:W3CDTF">2024-09-09T04:27:27Z</dcterms:created>
  <dcterms:modified xsi:type="dcterms:W3CDTF">2024-09-09T04:27:29Z</dcterms:modified>
</cp:coreProperties>
</file>