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DF177-B70A-4344-94AD-4E0209297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0C36B-938D-4471-999B-729BE0D2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2D001-51B0-4D0C-AE92-657FA730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49197-9B62-47DE-993E-C2C44582C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FEA1F-AA62-4636-BEB9-F467EDFDA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5577D-3B73-4E2B-AEAB-7C4B37910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77875-C31E-4B23-8950-08633679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3DF36-F993-46B0-8EAF-C775E2BE1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A056E-2B79-4512-87BE-336746BD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2FE82-286D-48DE-A396-944BFEA9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39734-B7D1-4AFA-8498-07A4DE7F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40430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《时频测量》ppt课件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时频测量的基本概念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时频测量的方法与技术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时频测量的实验与分析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时频测量的挑战与展望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时频测量的实际应用案例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时频测量的定义是指测量时间与频率的方法和技术。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时频测量是测量时间与频率的方法和技术，它涉及到时间间隔和频率的测量，以及时间与频率的转换。在物理学、工程学、电子学等领域中，时频测量有着广泛的应用。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88" r="210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时频测量的定义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时频测量的应用领域包括通信、导航、雷达、电子对抗等。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频测量在许多领域中都有着广泛的应用，例如通信领域中的信号传输和信号处理，导航领域中的定位和授时，雷达和电子对抗中的信号检测和识别等。在这些领域中，时频测量技术发挥着重要的作用，为各种应用提供了准确的时间和频率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时频测量的应用领域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时频测量的重要性在于其对于现代科技发展的支撑作用。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科技的发展，时频测量技术已经成为许多领域中不可或缺的重要支撑。无论是通信、导航、雷达还是电子对抗等领域，都需要准确的时间和频率信息来进行各种应用。因此，时频测量技术的发展和应用对于推动现代科技的发展具有重要意义。同时，随着科技的不断进步和应用需求的不断提高，时频测量技术也在不断发展和完善，以满足各种应用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时频测量的重要性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时频测量的方法与技术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直接时频分析是一种将信号分解为不同频率和时间的分量的方法。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0" r="188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通过傅里叶变换将信号从时间域转换到频率域，从而揭示信号中不同频率分量的变化。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适用于分析非平稳信号，如语音、音乐、雷达信号等。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直接时频分析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短时傅里叶变换是一种在时间-频率域分析信号的方法。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通过在时间上滑动窗口并对每个窗口内的信号进行傅里叶变换，得到信号在时间和频率上的局部特征。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适用于分析非平稳信号，如语音、音乐、雷达信号等。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短时傅里叶变换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小波变换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小波变换是一种在时间和频率域分析信号的方法。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通过小波基函数的伸缩和平移，将信号分解为不同频率和时间的分量，并能够提供信号在不同时间和频率上的局部特征。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适用于分析非平稳信号，如语音、音乐、雷达信号等。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希尔伯特-黄变换是一种分析非线性和非平稳信号的方法。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通过经验模式分解将信号分解为若干个固有模式函数，并对每个固有模式函数进行希尔伯特变换，得到信号的瞬时频率和瞬时相位。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适用于分析非线性和非平稳信号，如机械振动、生物医学信号等。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希尔伯特-黄变换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https://d.book118.com/498054043013006027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2024-09-04T16:42:32.570</cp:lastPrinted>
  <dcterms:created xsi:type="dcterms:W3CDTF">2024-09-04T08:42:32Z</dcterms:created>
  <dcterms:modified xsi:type="dcterms:W3CDTF">2024-09-04T08:42:34Z</dcterms:modified>
</cp:coreProperties>
</file>