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6C6A11-9B2D-4B7F-AD5D-8F5DFCC3BB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F14706-5E04-4DD0-A341-F528E8040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1E011C-2288-4C48-AF43-8990CC2ED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59C194-54FF-4CBD-945A-A84E5066D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05F2F2-6034-4AA5-83D5-9D0FA0FC2C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134988-76B7-43DC-B70D-5BBBAF973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CA88C4-B5C0-4582-ABD1-D8636C84B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128942-B6F5-4384-9F7B-DF66DC1566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033270-7F76-4F96-834B-0ECE9EC90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164E04-6226-4EBB-B6EE-C1669C7FC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FD0D9C-B990-4EA0-A32D-1D5DA6F0D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055055044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产房护理服务亮点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产房环境介绍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产房护理服务流程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产房护理服务特色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产房护理服务效果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产房护理服务展望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产房环境介绍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产房采用柔和的色调，如粉色、蓝色等，以缓解产妇紧张情绪。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温馨的色调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792" b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私密空间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家庭化设施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每个产房都设有独立的私密空间，确保产妇在分娩过程中的隐私。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提供软垫、扶手、可调节床位等设施，方便产妇休息和调整姿势。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舒适的环境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配备先进的胎儿监护仪、多普勒胎心监测仪等设备，实时监测母婴状况。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高科技监测设备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引入无痛分娩技术，减轻产妇分娩疼痛，提高分娩质量。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无痛分娩技术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产房内备有急救药品、氧气、呼吸机等紧急抢救设备，以应对突发状况。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紧急抢救设备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专业的设备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产房配备经验丰富的医护人员，提供全方位的分娩护理服务。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专业医护团队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定期对产房进行全面消毒，确保母婴安全。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严格的消毒制度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实施严格的安全管理制度，防止交叉感染和意外事故的发生。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安全防范措施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安全的保障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产房护理服务流程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产前护理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孕期保健指导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提供孕期保健知识，包括饮食营养、运动锻炼、孕期常见问题和疾病预防等方面的指导。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产前检查服务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协助孕妇进行定期产前检查，监测胎儿和母体的健康状况，及时发现并处理潜在的健康问题。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关注孕妇的心理健康，提供心理疏导和支持，帮助缓解产前焦虑和抑郁情绪。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提供舒适化的分娩环境，减轻产妇的疼痛和不适感，如无痛分娩技术的应用。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舒适分娩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医护人员在分娩过程中全程陪伴，给予产妇支持和鼓励，协助顺利分娩。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全程陪伴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应对分娩过程中可能出现的紧急情况，如胎盘早剥、胎儿宫内窘迫等，具备及时有效的处理能力。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紧急情况处理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产中护理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母乳喂养指导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提供母乳喂养知识和技巧的指导，帮助新妈妈建立正确的哺乳习惯，解决哺乳过程中遇到的问题。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出院指导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为新妈妈提供出院后的家庭护理和育儿指导，包括饮食营养、新生儿护理、早期教育和注意事项等方面的指导。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母婴观察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对母婴进行密切观察，监测生命体征和产后恢复情况，及时发现并处理可能出现的并发症。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958" r="1895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产房护理服务特色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https://d.book118.com/498055055044006027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2024-09-05T03:14:54.415</cp:lastPrinted>
  <dcterms:created xsi:type="dcterms:W3CDTF">2024-09-04T19:14:54Z</dcterms:created>
  <dcterms:modified xsi:type="dcterms:W3CDTF">2024-09-04T19:14:56Z</dcterms:modified>
</cp:coreProperties>
</file>