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7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B481D-A1C9-4FC2-ACB3-05CFEFE9E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F8BAF-14D5-445D-B64A-F99DDB73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50719-4FC4-4D63-A0C5-28D11F42A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33062-D0A3-4977-ABDF-3D6AF0F2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3D8DE-5B1A-404F-826A-A23D7922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84B5F-DF06-4704-8090-BF7DACED8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671A1-D671-4E10-B987-54DA9A7B6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02D5D-668E-4467-8052-659EA887F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30DE9-B77E-4A0E-9190-CC4C855D1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C34B-05A8-4761-BEA7-359C9AA13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91BD9-6CC4-436E-A015-E5CD3A6F5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18" r:id="rId2"/>
    <p:sldLayoutId id="2147485119" r:id="rId3"/>
    <p:sldLayoutId id="2147485120" r:id="rId4"/>
    <p:sldLayoutId id="2147485121" r:id="rId5"/>
    <p:sldLayoutId id="2147485122" r:id="rId6"/>
    <p:sldLayoutId id="2147485123" r:id="rId7"/>
    <p:sldLayoutId id="2147485124" r:id="rId8"/>
    <p:sldLayoutId id="2147485125" r:id="rId9"/>
    <p:sldLayoutId id="2147485126" r:id="rId10"/>
    <p:sldLayoutId id="214748512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5065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猫PPT课件2017秋人教部编版配套使用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课件使用方法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相关资源推荐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课件主题：猫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课件版本：2017秋人教部编版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课件适用范围：适用于小学语文五年级上册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课件内容：包括猫的外形、习性、特点等方面的介绍，以及与猫相关的故事和诗歌欣赏等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内容丰富：涵盖了猫的多个方面，包括外貌、习性、品种等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图文并茂：通过图片和文字的结合，更加生动形象地展示猫的特点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互动性强：设计了多个互动环节，如小游戏、思考题等，激发学生的学习兴趣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适合多种教学需求：适用于不同年级和不同类型的教学需求，可根据实际情况进行调整和修改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06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小学三年级的学生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6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需要了解猫相关知识的读者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7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语文老师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7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对猫感兴趣的人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课件内容</a:t>
            </a:r>
            <a:endParaRPr lang="zh-CN" altLang="en-US">
              <a:sym typeface="+mn-lt"/>
            </a:endParaRPr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教材内容解读</a:t>
            </a:r>
            <a:endParaRPr lang="zh-CN" altLang="en-US"/>
          </a:p>
        </p:txBody>
      </p:sp>
      <p:sp>
        <p:nvSpPr>
          <p:cNvPr id="104917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教学方法与建议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知识点与能力点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课文内容与特点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教材目录与结构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知识点梳理</a:t>
            </a:r>
            <a:endParaRPr lang="zh-CN" altLang="en-US"/>
          </a:p>
        </p:txBody>
      </p:sp>
      <p:sp>
        <p:nvSpPr>
          <p:cNvPr id="104923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猫的品种与分类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猫的繁殖与生育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猫的生活习性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猫的形态特征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重点难点解析</a:t>
            </a:r>
            <a:endParaRPr lang="zh-CN" altLang="en-US"/>
          </a:p>
        </p:txBody>
      </p:sp>
      <p:sp>
        <p:nvSpPr>
          <p:cNvPr id="10493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难点解析：本课的难点内容，如何突破这些难点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重点知识点：本课的重要概念、原理和公式等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典型例题分析：针对重点难点，选取典型例题进行分析和讲解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练习题及答案：提供相应的练习题及答案，供学生巩固所学知识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习题解析</a:t>
            </a:r>
            <a:endParaRPr lang="zh-CN" altLang="en-US"/>
          </a:p>
        </p:txBody>
      </p:sp>
      <p:sp>
        <p:nvSpPr>
          <p:cNvPr id="10493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题目难度：容易、中等、难等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题目类型：选择题、填空题、判断题等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题目数量：根据教材内容和学生实际情况确定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题目内容：围绕教材知识点进行设计，注重考查学生的理解和应用能力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课件使用方法</a:t>
            </a:r>
            <a:endParaRPr lang="zh-CN" altLang="en-US">
              <a:sym typeface="+mn-lt"/>
            </a:endParaRPr>
          </a:p>
        </p:txBody>
      </p:sp>
      <p:sp>
        <p:nvSpPr>
          <p:cNvPr id="10494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https://d.book118.com/498055065020006023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猫PPT课件2017秋人教部编版配套使用</vt:lpstr>
      <vt:lpstr>目录</vt:lpstr>
      <vt:lpstr>单击添加章节标题</vt:lpstr>
      <vt:lpstr>课件概述</vt:lpstr>
      <vt:lpstr>PowerPoint Presentation</vt:lpstr>
      <vt:lpstr>课件简介</vt:lpstr>
      <vt:lpstr>课件特点</vt:lpstr>
      <vt:lpstr>适用人群</vt:lpstr>
      <vt:lpstr>课件内容</vt:lpstr>
      <vt:lpstr>PowerPoint Presentation</vt:lpstr>
      <vt:lpstr>教材内容解读</vt:lpstr>
      <vt:lpstr>知识点梳理</vt:lpstr>
      <vt:lpstr>重点难点解析</vt:lpstr>
      <vt:lpstr>习题解析</vt:lpstr>
      <vt:lpstr>课件使用方法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2024-08-29T13:06:53.308</cp:lastPrinted>
  <dcterms:created xsi:type="dcterms:W3CDTF">2024-08-29T05:06:53Z</dcterms:created>
  <dcterms:modified xsi:type="dcterms:W3CDTF">2024-08-29T05:06:55Z</dcterms:modified>
</cp:coreProperties>
</file>