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00EF1-A2BF-4ABF-B60E-E892A605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C558C-E15C-4837-8DD2-C38315CC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B800D-FE71-4B32-95E6-F1FD5FF7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88EDC-E5E3-4F24-81EE-A1451B06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0CB6D-28DC-44CE-BA05-9E12A2EC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BE22C-4210-4418-A9FE-F9CB053B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97E31-4A9C-4537-90B5-B87A318D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F54A6-F0D5-4AFF-8E97-7903648E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AB66E-D1A1-47F6-BD78-BCB79301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D704-1D7E-4754-A626-04CA058E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009DA-FF7F-46E9-97BF-FDB2A619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5066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《平面设计》课件大纲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平面设计的视觉语言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平面设计与新媒体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阐述平面设计的基本概念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平面设计是关于二维空间中的视觉传达设计，主要通过图形、文字、色彩等元素进行创作，以传达特定的信息或品牌形象。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平面设计定义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平面设计元素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解析平面设计的基本要素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文字在平面设计中起到说明和解释的作用，设计时需考虑字体、大小、排列等要素。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包括插图、图案、形状等，是平面设计中最重要的视觉元素，能够直接传达信息和情感。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色彩在平面设计中具有强烈的视觉冲击力，能够影响观众的情绪和心理感受。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对比与调和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通过对比强调元素的差异，通过调和使元素之间相互协调，以达到视觉上的平衡。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对称的构图方式能够给人以稳定、庄重的感觉，但过多使用对称可能会显得单调。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设计中的元素应合理分布，避免过于拥挤或空旷，以保持视觉上的平衡感。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介绍平面设计的基本原则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设计应保持整体风格和元素的统一，使观众能够快速理解和记忆。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平面设计的视觉语言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文字排版是文字设计的重要组成部分，包括字距、行距、对齐方式等要素的调整，以实现良好的视觉效果。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文字设计的原则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文字设计应遵循清晰、易读、美观的原则，使文字信息能够有效地传达给读者。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根据不同的设计需求和风格，可以选择不同的字体类型，如衬线体、无衬线体、手写体等。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掌握基本的色彩理论，了解色相、饱和度、明度等概念，以及它们在色彩搭配中的作用。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了解不同色彩所代表的情感和象征意义，以便更好地运用色彩来传达设计意图。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学习如何选择和搭配颜色，以创造和谐、统一的视觉效果。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了解点、线、面等基本图形元素，以及它们在平面设计中的应用。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学习如何运用图形元素进行创意设计，以吸引观众的注意力并传达信息。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掌握图形处理技巧，如变换、扭曲、模糊等，以提高设计效果。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图形处理技巧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版式原则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了解版式设计的原则，如对齐、对比、重复等，以提高版面的可读性和美观度。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版面布局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学习如何根据不同的设计需求和内容，选择合适的版面布局，如网格系统、自由布局等。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版式细节处理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掌握版式细节处理技巧，如文字转行、图片位置调整等，以提高版面的整体效果。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版式设计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平面设计的实际应用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https://d.book118.com/498055066043006034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2024-09-12T15:55:30.516</cp:lastPrinted>
  <dcterms:created xsi:type="dcterms:W3CDTF">2024-09-12T07:55:30Z</dcterms:created>
  <dcterms:modified xsi:type="dcterms:W3CDTF">2024-09-12T07:55:32Z</dcterms:modified>
</cp:coreProperties>
</file>