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A92A8-F887-4DE0-A045-0769B362C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AA454-1340-4B87-83F5-CBE74E224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6D7B7-DDB5-46C6-899B-AF39C8BD5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064C7-0B97-4845-AC7E-F032AA0C8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65B2B3-8E4C-40A9-A3D8-DB683D08E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A8CDBC-770D-4597-B77B-EC4ACCE0D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D78E00-A03E-4DAE-B568-2CC137CC6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89D75D-587A-49C6-9FD3-B8CECDEC0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A45A8-35E3-4B7A-ABD1-692849E8C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C79CB-BFA5-4376-BA17-4BB4618AB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84563-695D-44C0-878A-A65750A6C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55112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老年护理与疾病的预防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老年常见疾病及其预防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老年护理的策略与方法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社会支持与政策建议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老年常见疾病及其预防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882" b="118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748" b="177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心脑血管疾病预防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保持健康的生活方式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合理饮食、适量运动、戒烟限酒，保持心理健康。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控制慢性疾病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如高血压、糖尿病等，定期监测并控制血压和血糖水平。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定期体检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通过心电图、超声心动图等检查手段，及早发现心脏和血管异常。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保持适中的体重指数，避免肥胖。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58" r="2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减少高糖、高脂肪食物的摄入，增加蔬菜、水果的摄入。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定期进行有氧运动，如散步、慢跑等，提高身体代谢水平。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糖尿病预防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通过适量的运动和阳光照射，增加骨密度。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542" b="3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保持骨密度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增加富含钙、磷、维生素D的食物摄入，如牛奶、鱼类等。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如吸烟、过量饮酒等，这些习惯会影响骨骼健康。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避免不良生活习惯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骨质疏松症预防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积极参与社交活动，与他人交流，刺激大脑活动。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学习新知识，培养兴趣爱好，保持大脑的活跃度。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坚持学习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4583" b="4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如高血压、糖尿病等，降低慢性疾病对大脑的损害。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控制慢性疾病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老年痴呆症预防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老年护理的策略与方法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https://d.book118.com/498055112015006032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2024-09-09T09:04:09.799</cp:lastPrinted>
  <dcterms:created xsi:type="dcterms:W3CDTF">2024-09-09T01:04:09Z</dcterms:created>
  <dcterms:modified xsi:type="dcterms:W3CDTF">2024-09-09T01:04:11Z</dcterms:modified>
</cp:coreProperties>
</file>