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11180"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238.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tags" Target="../tags/tag12.xml" /><Relationship Id="rId13" Type="http://schemas.openxmlformats.org/officeDocument/2006/relationships/tags" Target="../tags/tag13.xml" /><Relationship Id="rId14" Type="http://schemas.openxmlformats.org/officeDocument/2006/relationships/tags" Target="../tags/tag14.xml" /><Relationship Id="rId15"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5.xml" /><Relationship Id="rId10" Type="http://schemas.openxmlformats.org/officeDocument/2006/relationships/slideMaster" Target="../slideMasters/slideMaster2.xml"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tags" Target="../tags/tag23.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24.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9.xml" /><Relationship Id="rId10" Type="http://schemas.openxmlformats.org/officeDocument/2006/relationships/tags" Target="../tags/tag38.xml" /><Relationship Id="rId11" Type="http://schemas.openxmlformats.org/officeDocument/2006/relationships/tags" Target="../tags/tag39.xml" /><Relationship Id="rId12" Type="http://schemas.openxmlformats.org/officeDocument/2006/relationships/tags" Target="../tags/tag40.xml" /><Relationship Id="rId13" Type="http://schemas.openxmlformats.org/officeDocument/2006/relationships/tags" Target="../tags/tag41.xml" /><Relationship Id="rId14" Type="http://schemas.openxmlformats.org/officeDocument/2006/relationships/slideMaster" Target="../slideMasters/slideMaster2.xml" /><Relationship Id="rId2" Type="http://schemas.openxmlformats.org/officeDocument/2006/relationships/tags" Target="../tags/tag30.xml" /><Relationship Id="rId3" Type="http://schemas.openxmlformats.org/officeDocument/2006/relationships/tags" Target="../tags/tag31.xml" /><Relationship Id="rId4" Type="http://schemas.openxmlformats.org/officeDocument/2006/relationships/tags" Target="../tags/tag32.xml" /><Relationship Id="rId5" Type="http://schemas.openxmlformats.org/officeDocument/2006/relationships/tags" Target="../tags/tag33.xml" /><Relationship Id="rId6" Type="http://schemas.openxmlformats.org/officeDocument/2006/relationships/tags" Target="../tags/tag34.xml" /><Relationship Id="rId7" Type="http://schemas.openxmlformats.org/officeDocument/2006/relationships/tags" Target="../tags/tag35.xml" /><Relationship Id="rId8" Type="http://schemas.openxmlformats.org/officeDocument/2006/relationships/tags" Target="../tags/tag36.xml" /><Relationship Id="rId9" Type="http://schemas.openxmlformats.org/officeDocument/2006/relationships/tags" Target="../tags/tag37.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2.xml" /><Relationship Id="rId10" Type="http://schemas.openxmlformats.org/officeDocument/2006/relationships/tags" Target="../tags/tag51.xml" /><Relationship Id="rId11" Type="http://schemas.openxmlformats.org/officeDocument/2006/relationships/slideMaster" Target="../slideMasters/slideMaster2.xml" /><Relationship Id="rId2" Type="http://schemas.openxmlformats.org/officeDocument/2006/relationships/tags" Target="../tags/tag43.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tags" Target="../tags/tag48.xml" /><Relationship Id="rId8" Type="http://schemas.openxmlformats.org/officeDocument/2006/relationships/tags" Target="../tags/tag49.xml" /><Relationship Id="rId9" Type="http://schemas.openxmlformats.org/officeDocument/2006/relationships/tags" Target="../tags/tag50.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2.xml" /><Relationship Id="rId10" Type="http://schemas.openxmlformats.org/officeDocument/2006/relationships/tags" Target="../tags/tag61.xml" /><Relationship Id="rId11" Type="http://schemas.openxmlformats.org/officeDocument/2006/relationships/tags" Target="../tags/tag62.xml" /><Relationship Id="rId12" Type="http://schemas.openxmlformats.org/officeDocument/2006/relationships/tags" Target="../tags/tag63.xml" /><Relationship Id="rId13" Type="http://schemas.openxmlformats.org/officeDocument/2006/relationships/slideMaster" Target="../slideMasters/slideMaster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tags" Target="../tags/tag57.xml" /><Relationship Id="rId7" Type="http://schemas.openxmlformats.org/officeDocument/2006/relationships/tags" Target="../tags/tag58.xml" /><Relationship Id="rId8" Type="http://schemas.openxmlformats.org/officeDocument/2006/relationships/tags" Target="../tags/tag59.xml" /><Relationship Id="rId9" Type="http://schemas.openxmlformats.org/officeDocument/2006/relationships/tags" Target="../tags/tag60.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tags" Target="../tags/tag70.xml" /><Relationship Id="rId8" Type="http://schemas.openxmlformats.org/officeDocument/2006/relationships/tags" Target="../tags/tag71.xml" /><Relationship Id="rId9"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72.xml" /><Relationship Id="rId2" Type="http://schemas.openxmlformats.org/officeDocument/2006/relationships/tags" Target="../tags/tag73.xml" /><Relationship Id="rId3" Type="http://schemas.openxmlformats.org/officeDocument/2006/relationships/tags" Target="../tags/tag74.xml" /><Relationship Id="rId4" Type="http://schemas.openxmlformats.org/officeDocument/2006/relationships/tags" Target="../tags/tag75.xml" /><Relationship Id="rId5" Type="http://schemas.openxmlformats.org/officeDocument/2006/relationships/tags" Target="../tags/tag76.xml" /><Relationship Id="rId6" Type="http://schemas.openxmlformats.org/officeDocument/2006/relationships/tags" Target="../tags/tag77.xml" /><Relationship Id="rId7"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78.xml" /><Relationship Id="rId2" Type="http://schemas.openxmlformats.org/officeDocument/2006/relationships/tags" Target="../tags/tag79.xml" /><Relationship Id="rId3" Type="http://schemas.openxmlformats.org/officeDocument/2006/relationships/tags" Target="../tags/tag80.xml" /><Relationship Id="rId4" Type="http://schemas.openxmlformats.org/officeDocument/2006/relationships/tags" Target="../tags/tag81.xml" /><Relationship Id="rId5" Type="http://schemas.openxmlformats.org/officeDocument/2006/relationships/tags" Target="../tags/tag82.xml" /><Relationship Id="rId6" Type="http://schemas.openxmlformats.org/officeDocument/2006/relationships/tags" Target="../tags/tag83.xml" /><Relationship Id="rId7" Type="http://schemas.openxmlformats.org/officeDocument/2006/relationships/tags" Target="../tags/tag84.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85.xml" /><Relationship Id="rId10" Type="http://schemas.openxmlformats.org/officeDocument/2006/relationships/slideMaster" Target="../slideMasters/slideMaster2.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 Id="rId7" Type="http://schemas.openxmlformats.org/officeDocument/2006/relationships/tags" Target="../tags/tag91.xml" /><Relationship Id="rId8" Type="http://schemas.openxmlformats.org/officeDocument/2006/relationships/tags" Target="../tags/tag92.xml" /><Relationship Id="rId9" Type="http://schemas.openxmlformats.org/officeDocument/2006/relationships/tags" Target="../tags/tag93.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9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slideMaster" Target="../slideMasters/slideMaster2.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BEEE06-9D7C-4E1D-B8BB-4D92606B07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72F13D-2CB0-41BF-A760-1B671260EE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7795003-E6E7-4B01-952C-040652CD2B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5B7FBE-3780-4785-8A12-BD031F7F26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FE43AE-9C4F-4F11-8DFF-FEC3EAD714F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C4B5E9A-F045-40EA-BE84-DD7D5A2D46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31DAE6-FF5C-4256-A55E-2B17ACD30D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E057F7-BAE0-4116-BD73-A0724DAFD2C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C1E860-0AE3-44A3-88A3-0CA16558A9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35F31A-5220-414B-8CFE-8AD5C54C1E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0D703E-9D1A-4803-879F-1BE078A99B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2" name="圆: 空心 11"/>
          <p:cNvSpPr/>
          <p:nvPr>
            <p:custDataLst>
              <p:tags r:id="rId1"/>
            </p:custDataLst>
          </p:nvPr>
        </p:nvSpPr>
        <p:spPr>
          <a:xfrm>
            <a:off x="1423035" y="1768475"/>
            <a:ext cx="915035" cy="915035"/>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674" name="圆: 空心 12"/>
          <p:cNvSpPr/>
          <p:nvPr>
            <p:custDataLst>
              <p:tags r:id="rId2"/>
            </p:custDataLst>
          </p:nvPr>
        </p:nvSpPr>
        <p:spPr>
          <a:xfrm>
            <a:off x="1395095" y="1731645"/>
            <a:ext cx="959485" cy="959485"/>
          </a:xfrm>
          <a:prstGeom prst="donut">
            <a:avLst>
              <a:gd name="adj" fmla="val 14539"/>
            </a:avLst>
          </a:prstGeom>
          <a:gradFill flip="none" rotWithShape="1">
            <a:gsLst>
              <a:gs pos="0">
                <a:schemeClr val="accent1">
                  <a:alpha val="40000"/>
                </a:schemeClr>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676" name="圆: 空心 10"/>
          <p:cNvSpPr/>
          <p:nvPr>
            <p:custDataLst>
              <p:tags r:id="rId3"/>
            </p:custDataLst>
          </p:nvPr>
        </p:nvSpPr>
        <p:spPr>
          <a:xfrm>
            <a:off x="1033780" y="1355725"/>
            <a:ext cx="1645285" cy="1645285"/>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cxnSp>
        <p:nvCxnSpPr>
          <p:cNvPr id="3145731" name="直接连接符 28"/>
          <p:cNvCxnSpPr/>
          <p:nvPr>
            <p:custDataLst>
              <p:tags r:id="rId4"/>
            </p:custDataLst>
          </p:nvPr>
        </p:nvCxnSpPr>
        <p:spPr>
          <a:xfrm flipH="1">
            <a:off x="1573306" y="3979863"/>
            <a:ext cx="0" cy="684000"/>
          </a:xfrm>
          <a:prstGeom prst="line">
            <a:avLst/>
          </a:prstGeom>
          <a:ln w="12700">
            <a:gradFill flip="none" rotWithShape="1">
              <a:gsLst>
                <a:gs pos="0">
                  <a:schemeClr val="accent1">
                    <a:alpha val="0"/>
                  </a:schemeClr>
                </a:gs>
                <a:gs pos="100000">
                  <a:schemeClr val="accent1"/>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678" name="任意多边形 12"/>
          <p:cNvSpPr/>
          <p:nvPr>
            <p:custDataLst>
              <p:tags r:id="rId5"/>
            </p:custDataLst>
          </p:nvPr>
        </p:nvSpPr>
        <p:spPr>
          <a:xfrm rot="3180000">
            <a:off x="5642610" y="3151505"/>
            <a:ext cx="348615" cy="4824095"/>
          </a:xfrm>
          <a:custGeom>
            <a:gdLst>
              <a:gd name="connsiteX0" fmla="*/ 465 w 549"/>
              <a:gd name="connsiteY0" fmla="*/ 37 h 7846"/>
              <a:gd name="connsiteX1" fmla="*/ 496 w 549"/>
              <a:gd name="connsiteY1" fmla="*/ 0 h 7846"/>
              <a:gd name="connsiteX2" fmla="*/ 549 w 549"/>
              <a:gd name="connsiteY2" fmla="*/ 7116 h 7846"/>
              <a:gd name="connsiteX3" fmla="*/ 0 w 549"/>
              <a:gd name="connsiteY3" fmla="*/ 7846 h 7846"/>
              <a:gd name="connsiteX4" fmla="*/ 465 w 549"/>
              <a:gd name="connsiteY4" fmla="*/ 37 h 7846"/>
            </a:gdLst>
            <a:cxnLst>
              <a:cxn ang="0">
                <a:pos x="connsiteX0" y="connsiteY0"/>
              </a:cxn>
              <a:cxn ang="0">
                <a:pos x="connsiteX1" y="connsiteY1"/>
              </a:cxn>
              <a:cxn ang="0">
                <a:pos x="connsiteX2" y="connsiteY2"/>
              </a:cxn>
              <a:cxn ang="0">
                <a:pos x="connsiteX3" y="connsiteY3"/>
              </a:cxn>
              <a:cxn ang="0">
                <a:pos x="connsiteX4" y="connsiteY4"/>
              </a:cxn>
            </a:cxnLst>
            <a:rect l="l" t="t" r="r" b="b"/>
            <a:pathLst>
              <a:path w="549" h="7844">
                <a:moveTo>
                  <a:pt x="465" y="37"/>
                </a:moveTo>
                <a:lnTo>
                  <a:pt x="496" y="0"/>
                </a:lnTo>
                <a:lnTo>
                  <a:pt x="549" y="7116"/>
                </a:lnTo>
                <a:lnTo>
                  <a:pt x="0" y="7846"/>
                </a:lnTo>
                <a:lnTo>
                  <a:pt x="465" y="37"/>
                </a:lnTo>
                <a:close/>
              </a:path>
            </a:pathLst>
          </a:custGeom>
          <a:gradFill>
            <a:gsLst>
              <a:gs pos="0">
                <a:schemeClr val="accent1"/>
              </a:gs>
              <a:gs pos="10000">
                <a:schemeClr val="accent1"/>
              </a:gs>
              <a:gs pos="33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0" name="任意多边形 11"/>
          <p:cNvSpPr/>
          <p:nvPr>
            <p:custDataLst>
              <p:tags r:id="rId6"/>
            </p:custDataLst>
          </p:nvPr>
        </p:nvSpPr>
        <p:spPr>
          <a:xfrm rot="15120000">
            <a:off x="5316220" y="-1681480"/>
            <a:ext cx="1153795" cy="13151486"/>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alpha val="40000"/>
                </a:schemeClr>
              </a:gs>
              <a:gs pos="18000">
                <a:schemeClr val="accent1">
                  <a:alpha val="20000"/>
                </a:schemeClr>
              </a:gs>
              <a:gs pos="100000">
                <a:schemeClr val="accent1">
                  <a:alpha val="0"/>
                </a:schemeClr>
              </a:gs>
            </a:gsLst>
            <a:path path="rect">
              <a:fillToRect l="50000" t="50000" r="50000" b="50000"/>
            </a:path>
          </a:gradFill>
          <a:ln>
            <a:noFill/>
            <a:prstDash val="solid"/>
          </a:ln>
          <a:effectLst>
            <a:softEdge rad="1778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2" name="任意多边形 10"/>
          <p:cNvSpPr/>
          <p:nvPr>
            <p:custDataLst>
              <p:tags r:id="rId7"/>
            </p:custDataLst>
          </p:nvPr>
        </p:nvSpPr>
        <p:spPr>
          <a:xfrm rot="17400000">
            <a:off x="9496425" y="2840355"/>
            <a:ext cx="384810" cy="5471795"/>
          </a:xfrm>
          <a:custGeom>
            <a:gdLst>
              <a:gd name="connsiteX0" fmla="*/ 432 w 497"/>
              <a:gd name="connsiteY0" fmla="*/ 0 h 8455"/>
              <a:gd name="connsiteX1" fmla="*/ 489 w 497"/>
              <a:gd name="connsiteY1" fmla="*/ 42 h 8455"/>
              <a:gd name="connsiteX2" fmla="*/ 497 w 497"/>
              <a:gd name="connsiteY2" fmla="*/ 8291 h 8455"/>
              <a:gd name="connsiteX3" fmla="*/ 0 w 497"/>
              <a:gd name="connsiteY3" fmla="*/ 8455 h 8455"/>
              <a:gd name="connsiteX4" fmla="*/ 432 w 497"/>
              <a:gd name="connsiteY4" fmla="*/ 0 h 8455"/>
            </a:gdLst>
            <a:cxnLst>
              <a:cxn ang="0">
                <a:pos x="connsiteX0" y="connsiteY0"/>
              </a:cxn>
              <a:cxn ang="0">
                <a:pos x="connsiteX1" y="connsiteY1"/>
              </a:cxn>
              <a:cxn ang="0">
                <a:pos x="connsiteX2" y="connsiteY2"/>
              </a:cxn>
              <a:cxn ang="0">
                <a:pos x="connsiteX3" y="connsiteY3"/>
              </a:cxn>
              <a:cxn ang="0">
                <a:pos x="connsiteX4" y="connsiteY4"/>
              </a:cxn>
            </a:cxnLst>
            <a:rect l="l" t="t" r="r" b="b"/>
            <a:pathLst>
              <a:path w="497" h="8455">
                <a:moveTo>
                  <a:pt x="432" y="0"/>
                </a:moveTo>
                <a:lnTo>
                  <a:pt x="489" y="42"/>
                </a:lnTo>
                <a:lnTo>
                  <a:pt x="497" y="8291"/>
                </a:lnTo>
                <a:lnTo>
                  <a:pt x="0" y="8455"/>
                </a:lnTo>
                <a:lnTo>
                  <a:pt x="432" y="0"/>
                </a:lnTo>
                <a:close/>
              </a:path>
            </a:pathLst>
          </a:custGeom>
          <a:gradFill>
            <a:gsLst>
              <a:gs pos="0">
                <a:schemeClr val="accent1"/>
              </a:gs>
              <a:gs pos="10000">
                <a:schemeClr val="accent1"/>
              </a:gs>
              <a:gs pos="30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cs typeface="MiSans Normal" panose="00000500000000000000" charset="-122"/>
              <a:sym typeface="+mn-ea"/>
            </a:endParaRPr>
          </a:p>
        </p:txBody>
      </p:sp>
      <p:sp>
        <p:nvSpPr>
          <p:cNvPr id="1048684" name="任意多边形 9"/>
          <p:cNvSpPr/>
          <p:nvPr>
            <p:custDataLst>
              <p:tags r:id="rId8"/>
            </p:custDataLst>
          </p:nvPr>
        </p:nvSpPr>
        <p:spPr>
          <a:xfrm rot="15240000">
            <a:off x="6005830" y="-1488440"/>
            <a:ext cx="136525" cy="12736830"/>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gs>
              <a:gs pos="0">
                <a:schemeClr val="accent1"/>
              </a:gs>
              <a:gs pos="20000">
                <a:schemeClr val="accent1"/>
              </a:gs>
              <a:gs pos="100000">
                <a:schemeClr val="accent1">
                  <a:alpha val="0"/>
                </a:schemeClr>
              </a:gs>
            </a:gsLst>
            <a:path path="rect">
              <a:fillToRect l="50000" t="50000" r="50000" b="50000"/>
            </a:path>
          </a:gradFill>
          <a:ln>
            <a:noFill/>
            <a:prstDash val="solid"/>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6" name="署名"/>
          <p:cNvSpPr txBox="1">
            <a:spLocks noGrp="1"/>
          </p:cNvSpPr>
          <p:nvPr>
            <p:ph type="body" idx="3"/>
            <p:custDataLst>
              <p:tags r:id="rId9"/>
            </p:custDataLst>
          </p:nvPr>
        </p:nvSpPr>
        <p:spPr>
          <a:xfrm>
            <a:off x="1774190" y="4248785"/>
            <a:ext cx="8373110"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2000" b="0" i="0" u="none" strike="noStrike" kern="1200" cap="none" spc="150" normalizeH="0" baseline="0" noProof="1">
                <a:solidFill>
                  <a:schemeClr val="tx1"/>
                </a:solidFill>
                <a:latin typeface="+mn-ea"/>
                <a:ea typeface="+mn-ea"/>
                <a:cs typeface="MiSans Normal" panose="00000500000000000000" charset="-122"/>
              </a:defRPr>
            </a:lvl1pPr>
          </a:lstStyle>
          <a:p>
            <a:pPr lvl="0" algn="l">
              <a:lnSpc>
                <a:spcPct val="150000"/>
              </a:lnSpc>
            </a:pPr>
            <a:r>
              <a:rPr>
                <a:sym typeface="+mn-ea"/>
              </a:rPr>
              <a:t>单击此处编辑母版文本样式</a:t>
            </a:r>
            <a:endParaRPr>
              <a:sym typeface="+mn-ea"/>
            </a:endParaRPr>
          </a:p>
        </p:txBody>
      </p:sp>
      <p:sp>
        <p:nvSpPr>
          <p:cNvPr id="1048688" name="副标题"/>
          <p:cNvSpPr txBox="1">
            <a:spLocks noGrp="1"/>
          </p:cNvSpPr>
          <p:nvPr>
            <p:ph type="body" idx="2" hasCustomPrompt="1"/>
            <p:custDataLst>
              <p:tags r:id="rId10"/>
            </p:custDataLst>
          </p:nvPr>
        </p:nvSpPr>
        <p:spPr>
          <a:xfrm>
            <a:off x="1474102" y="3021026"/>
            <a:ext cx="8673198" cy="950657"/>
          </a:xfrm>
          <a:prstGeom prst="rect">
            <a:avLst/>
          </a:prstGeom>
          <a:noFill/>
        </p:spPr>
        <p:txBody>
          <a:bodyPr wrap="square" lIns="0" tIns="0" rIns="0" bIns="0" rtlCol="0" anchor="t">
            <a:normAutofit/>
          </a:bodyPr>
          <a:lstStyle>
            <a:lvl1pPr marL="0" marR="0" algn="l" defTabSz="914400" rtl="0" eaLnBrk="1" fontAlgn="auto" latinLnBrk="0" hangingPunct="1">
              <a:lnSpc>
                <a:spcPct val="100000"/>
              </a:lnSpc>
              <a:buClrTx/>
              <a:buSzTx/>
              <a:buFontTx/>
              <a:buNone/>
              <a:defRPr kumimoji="0" lang="en-US" altLang="zh-CN" sz="1800" b="0" i="0" u="none" strike="noStrike" kern="1200" cap="none" spc="0" normalizeH="0" baseline="0" noProof="1" err="1">
                <a:solidFill>
                  <a:schemeClr val="tx1"/>
                </a:solidFill>
                <a:latin typeface="+mn-ea"/>
                <a:ea typeface="+mn-ea"/>
                <a:cs typeface="MiSans Normal" panose="00000500000000000000" charset="-122"/>
              </a:defRPr>
            </a:lvl1pPr>
          </a:lstStyle>
          <a:p>
            <a:pPr lvl="0" algn="l">
              <a:lnSpc>
                <a:spcPct val="100000"/>
              </a:lnSpc>
            </a:pPr>
            <a:r>
              <a:rPr>
                <a:sym typeface="+mn-ea"/>
              </a:rPr>
              <a:t>单击此处编辑母版副标题样式</a:t>
            </a:r>
            <a:endParaRPr>
              <a:sym typeface="+mn-ea"/>
            </a:endParaRPr>
          </a:p>
        </p:txBody>
      </p:sp>
      <p:sp>
        <p:nvSpPr>
          <p:cNvPr id="1048690" name="标题"/>
          <p:cNvSpPr txBox="1">
            <a:spLocks noGrp="1"/>
          </p:cNvSpPr>
          <p:nvPr>
            <p:ph type="title" idx="1" hasCustomPrompt="1"/>
            <p:custDataLst>
              <p:tags r:id="rId11"/>
            </p:custDataLst>
          </p:nvPr>
        </p:nvSpPr>
        <p:spPr>
          <a:xfrm>
            <a:off x="1474102" y="1932606"/>
            <a:ext cx="8673198" cy="1009493"/>
          </a:xfrm>
          <a:prstGeom prst="rect">
            <a:avLst/>
          </a:prstGeom>
          <a:noFill/>
        </p:spPr>
        <p:txBody>
          <a:bodyPr wrap="square" lIns="0" tIns="0" rIns="0" bIns="0" rtlCol="0" anchor="b">
            <a:normAutofit/>
          </a:bodyPr>
          <a:lstStyle>
            <a:lvl1pPr marL="0" marR="0" algn="l" defTabSz="914400" rtl="0" eaLnBrk="1" fontAlgn="auto" latinLnBrk="0" hangingPunct="1">
              <a:lnSpc>
                <a:spcPct val="100000"/>
              </a:lnSpc>
              <a:buClrTx/>
              <a:buSzTx/>
              <a:buFontTx/>
              <a:buNone/>
              <a:defRPr kumimoji="0" lang="zh-CN" altLang="en-US" sz="6600" b="0" i="0" u="none" strike="noStrike" kern="1200" cap="none" spc="300" normalizeH="0" baseline="0" noProof="1">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单击此处编辑标题</a:t>
            </a:r>
            <a:endParaRPr>
              <a:sym typeface="+mn-ea"/>
            </a:endParaRPr>
          </a:p>
        </p:txBody>
      </p:sp>
      <p:sp>
        <p:nvSpPr>
          <p:cNvPr id="1048692" name="日期占位符 3"/>
          <p:cNvSpPr>
            <a:spLocks noGrp="1"/>
          </p:cNvSpPr>
          <p:nvPr>
            <p:ph type="dt" sz="half" idx="10"/>
            <p:custDataLst>
              <p:tags r:id="rId12"/>
            </p:custDataLst>
          </p:nvPr>
        </p:nvSpPr>
        <p:spPr>
          <a:xfrm>
            <a:off x="838200" y="6356350"/>
            <a:ext cx="2743200" cy="365125"/>
          </a:xfrm>
        </p:spPr>
        <p:txBody>
          <a:bodyPr/>
          <a:lstStyle>
            <a:lvl1pPr>
              <a:defRPr>
                <a:solidFill>
                  <a:schemeClr val="tx1"/>
                </a:solidFill>
              </a:defRPr>
            </a:lvl1pPr>
          </a:lstStyle>
          <a:p>
            <a:fld id="{297C79FE-DCC0-4620-A566-16CA7A0CE41F}" type="datetimeFigureOut">
              <a:rPr lang="zh-CN" altLang="en-US" smtClean="0"/>
              <a:t/>
            </a:fld>
            <a:endParaRPr lang="zh-CN" altLang="en-US"/>
          </a:p>
        </p:txBody>
      </p:sp>
      <p:sp>
        <p:nvSpPr>
          <p:cNvPr id="1048694" name="页脚占位符 4"/>
          <p:cNvSpPr>
            <a:spLocks noGrp="1"/>
          </p:cNvSpPr>
          <p:nvPr>
            <p:ph type="ftr" sz="quarter" idx="11"/>
            <p:custDataLst>
              <p:tags r:id="rId13"/>
            </p:custDataLst>
          </p:nvPr>
        </p:nvSpPr>
        <p:spPr>
          <a:xfrm>
            <a:off x="4038600" y="6356350"/>
            <a:ext cx="4114800" cy="365125"/>
          </a:xfrm>
        </p:spPr>
        <p:txBody>
          <a:bodyPr/>
          <a:lstStyle>
            <a:lvl1pPr>
              <a:defRPr>
                <a:solidFill>
                  <a:schemeClr val="tx1"/>
                </a:solidFill>
              </a:defRPr>
            </a:lvl1pPr>
          </a:lstStyle>
          <a:p>
            <a:endParaRPr lang="zh-CN" altLang="en-US"/>
          </a:p>
        </p:txBody>
      </p:sp>
      <p:sp>
        <p:nvSpPr>
          <p:cNvPr id="1048696" name="灯片编号占位符 5"/>
          <p:cNvSpPr>
            <a:spLocks noGrp="1"/>
          </p:cNvSpPr>
          <p:nvPr>
            <p:ph type="sldNum" sz="quarter" idx="12"/>
            <p:custDataLst>
              <p:tags r:id="rId14"/>
            </p:custDataLst>
          </p:nvPr>
        </p:nvSpPr>
        <p:spPr>
          <a:xfrm>
            <a:off x="8610600" y="6356350"/>
            <a:ext cx="2743200" cy="365125"/>
          </a:xfrm>
        </p:spPr>
        <p:txBody>
          <a:bodyPr/>
          <a:lstStyle>
            <a:lvl1pPr>
              <a:defRPr>
                <a:solidFill>
                  <a:schemeClr val="tx1"/>
                </a:solidFill>
              </a:defRPr>
            </a:lvl1p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98" name="正文"/>
          <p:cNvSpPr txBox="1">
            <a:spLocks noGrp="1"/>
          </p:cNvSpPr>
          <p:nvPr>
            <p:ph idx="6"/>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1048700" name="标题"/>
          <p:cNvSpPr txBox="1">
            <a:spLocks noGrp="1"/>
          </p:cNvSpPr>
          <p:nvPr>
            <p:ph type="title" idx="5"/>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cxnSp>
        <p:nvCxnSpPr>
          <p:cNvPr id="3145733" name="直接连接符 9"/>
          <p:cNvCxnSpPr/>
          <p:nvPr>
            <p:custDataLst>
              <p:tags r:id="rId3"/>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02" name="圆: 空心 3"/>
          <p:cNvSpPr/>
          <p:nvPr>
            <p:custDataLst>
              <p:tags r:id="rId4"/>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04" name="圆: 空心 4"/>
          <p:cNvSpPr/>
          <p:nvPr>
            <p:custDataLst>
              <p:tags r:id="rId5"/>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06" name="圆: 空心 5"/>
          <p:cNvSpPr/>
          <p:nvPr>
            <p:custDataLst>
              <p:tags r:id="rId6"/>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08" name="日期占位符 3"/>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0"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12" name="灯片编号占位符 5"/>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14" name="副标题"/>
          <p:cNvSpPr txBox="1">
            <a:spLocks noGrp="1"/>
          </p:cNvSpPr>
          <p:nvPr>
            <p:ph type="body" idx="2" hasCustomPrompt="1"/>
            <p:custDataLst>
              <p:tags r:id="rId1"/>
            </p:custDataLst>
          </p:nvPr>
        </p:nvSpPr>
        <p:spPr>
          <a:xfrm>
            <a:off x="461552" y="5230415"/>
            <a:ext cx="3913224" cy="34933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1400" b="0" i="0" u="none" strike="noStrike" kern="1200" cap="none" spc="800" normalizeH="0" baseline="0" noProof="1">
                <a:solidFill>
                  <a:schemeClr val="tx1"/>
                </a:solidFill>
                <a:latin typeface="+mn-ea"/>
                <a:ea typeface="+mn-ea"/>
                <a:cs typeface="MiSans Normal" panose="00000500000000000000" charset="-122"/>
              </a:defRPr>
            </a:lvl1pPr>
          </a:lstStyle>
          <a:p>
            <a:pPr lvl="0"/>
            <a:r>
              <a:rPr err="1">
                <a:sym typeface="+mn-ea"/>
              </a:rPr>
              <a:t>单击编辑副标题</a:t>
            </a:r>
            <a:endParaRPr>
              <a:sym typeface="+mn-ea"/>
            </a:endParaRPr>
          </a:p>
        </p:txBody>
      </p:sp>
      <p:sp>
        <p:nvSpPr>
          <p:cNvPr id="1048716" name="标题"/>
          <p:cNvSpPr txBox="1">
            <a:spLocks noGrp="1"/>
          </p:cNvSpPr>
          <p:nvPr>
            <p:ph type="title" idx="1" hasCustomPrompt="1"/>
            <p:custDataLst>
              <p:tags r:id="rId2"/>
            </p:custDataLst>
          </p:nvPr>
        </p:nvSpPr>
        <p:spPr>
          <a:xfrm>
            <a:off x="461645" y="5596890"/>
            <a:ext cx="3576955" cy="126047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8000" b="0" i="0" u="none" strike="noStrike" kern="1200" cap="none" spc="300" normalizeH="0" baseline="0" noProof="1">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标题</a:t>
            </a:r>
            <a:endParaRPr>
              <a:sym typeface="+mn-ea"/>
            </a:endParaRPr>
          </a:p>
        </p:txBody>
      </p:sp>
      <p:sp>
        <p:nvSpPr>
          <p:cNvPr id="1048718" name="日期占位符 2"/>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20" name="页脚占位符 3"/>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722" name="灯片编号占位符 4"/>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24" name="圆: 空心 4"/>
          <p:cNvSpPr/>
          <p:nvPr>
            <p:custDataLst>
              <p:tags r:id="rId1"/>
            </p:custDataLst>
          </p:nvPr>
        </p:nvSpPr>
        <p:spPr>
          <a:xfrm>
            <a:off x="4152265" y="1443355"/>
            <a:ext cx="735330" cy="73533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26" name="圆: 空心 5"/>
          <p:cNvSpPr/>
          <p:nvPr>
            <p:custDataLst>
              <p:tags r:id="rId2"/>
            </p:custDataLst>
          </p:nvPr>
        </p:nvSpPr>
        <p:spPr>
          <a:xfrm>
            <a:off x="4129405" y="1414145"/>
            <a:ext cx="770890" cy="770890"/>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28" name="圆: 空心 3"/>
          <p:cNvSpPr/>
          <p:nvPr>
            <p:custDataLst>
              <p:tags r:id="rId3"/>
            </p:custDataLst>
          </p:nvPr>
        </p:nvSpPr>
        <p:spPr>
          <a:xfrm>
            <a:off x="3839210" y="1111885"/>
            <a:ext cx="1322070" cy="132207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cxnSp>
        <p:nvCxnSpPr>
          <p:cNvPr id="3145735" name="直接连接符 13"/>
          <p:cNvCxnSpPr/>
          <p:nvPr>
            <p:custDataLst>
              <p:tags r:id="rId4"/>
            </p:custDataLst>
          </p:nvPr>
        </p:nvCxnSpPr>
        <p:spPr>
          <a:xfrm flipH="1">
            <a:off x="4491878" y="2207906"/>
            <a:ext cx="8312" cy="2358369"/>
          </a:xfrm>
          <a:prstGeom prst="line">
            <a:avLst/>
          </a:prstGeom>
          <a:ln>
            <a:gradFill flip="none" rotWithShape="1">
              <a:gsLst>
                <a:gs pos="0">
                  <a:schemeClr val="accent1">
                    <a:alpha val="0"/>
                  </a:schemeClr>
                </a:gs>
                <a:gs pos="100000">
                  <a:schemeClr val="accent1"/>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730" name="任意多边形 21"/>
          <p:cNvSpPr/>
          <p:nvPr>
            <p:custDataLst>
              <p:tags r:id="rId5"/>
            </p:custDataLst>
          </p:nvPr>
        </p:nvSpPr>
        <p:spPr>
          <a:xfrm rot="7500000" flipV="1">
            <a:off x="5943600" y="3218815"/>
            <a:ext cx="348615" cy="4824095"/>
          </a:xfrm>
          <a:custGeom>
            <a:gdLst>
              <a:gd name="connsiteX0" fmla="*/ 465 w 549"/>
              <a:gd name="connsiteY0" fmla="*/ 37 h 7846"/>
              <a:gd name="connsiteX1" fmla="*/ 496 w 549"/>
              <a:gd name="connsiteY1" fmla="*/ 0 h 7846"/>
              <a:gd name="connsiteX2" fmla="*/ 549 w 549"/>
              <a:gd name="connsiteY2" fmla="*/ 7116 h 7846"/>
              <a:gd name="connsiteX3" fmla="*/ 0 w 549"/>
              <a:gd name="connsiteY3" fmla="*/ 7846 h 7846"/>
              <a:gd name="connsiteX4" fmla="*/ 465 w 549"/>
              <a:gd name="connsiteY4" fmla="*/ 37 h 7846"/>
            </a:gdLst>
            <a:cxnLst>
              <a:cxn ang="0">
                <a:pos x="connsiteX0" y="connsiteY0"/>
              </a:cxn>
              <a:cxn ang="0">
                <a:pos x="connsiteX1" y="connsiteY1"/>
              </a:cxn>
              <a:cxn ang="0">
                <a:pos x="connsiteX2" y="connsiteY2"/>
              </a:cxn>
              <a:cxn ang="0">
                <a:pos x="connsiteX3" y="connsiteY3"/>
              </a:cxn>
              <a:cxn ang="0">
                <a:pos x="connsiteX4" y="connsiteY4"/>
              </a:cxn>
            </a:cxnLst>
            <a:rect l="l" t="t" r="r" b="b"/>
            <a:pathLst>
              <a:path w="549" h="7844">
                <a:moveTo>
                  <a:pt x="465" y="37"/>
                </a:moveTo>
                <a:lnTo>
                  <a:pt x="496" y="0"/>
                </a:lnTo>
                <a:lnTo>
                  <a:pt x="549" y="7116"/>
                </a:lnTo>
                <a:lnTo>
                  <a:pt x="0" y="7846"/>
                </a:lnTo>
                <a:lnTo>
                  <a:pt x="465" y="37"/>
                </a:lnTo>
                <a:close/>
              </a:path>
            </a:pathLst>
          </a:custGeom>
          <a:gradFill>
            <a:gsLst>
              <a:gs pos="0">
                <a:schemeClr val="accent1"/>
              </a:gs>
              <a:gs pos="10000">
                <a:schemeClr val="accent1"/>
              </a:gs>
              <a:gs pos="33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2" name="任意多边形 22"/>
          <p:cNvSpPr/>
          <p:nvPr>
            <p:custDataLst>
              <p:tags r:id="rId6"/>
            </p:custDataLst>
          </p:nvPr>
        </p:nvSpPr>
        <p:spPr>
          <a:xfrm rot="6300000">
            <a:off x="5315585" y="-1616710"/>
            <a:ext cx="1153795" cy="13151486"/>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alpha val="40000"/>
                </a:schemeClr>
              </a:gs>
              <a:gs pos="18000">
                <a:schemeClr val="accent1">
                  <a:alpha val="20000"/>
                </a:schemeClr>
              </a:gs>
              <a:gs pos="100000">
                <a:schemeClr val="accent1">
                  <a:alpha val="0"/>
                </a:schemeClr>
              </a:gs>
            </a:gsLst>
            <a:path path="rect">
              <a:fillToRect l="50000" t="50000" r="50000" b="50000"/>
            </a:path>
          </a:gradFill>
          <a:ln>
            <a:noFill/>
            <a:prstDash val="solid"/>
          </a:ln>
          <a:effectLst>
            <a:softEdge rad="1778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4" name="任意多边形 23"/>
          <p:cNvSpPr/>
          <p:nvPr>
            <p:custDataLst>
              <p:tags r:id="rId7"/>
            </p:custDataLst>
          </p:nvPr>
        </p:nvSpPr>
        <p:spPr>
          <a:xfrm rot="4080000" flipH="1">
            <a:off x="2178685" y="2969895"/>
            <a:ext cx="384810" cy="5331460"/>
          </a:xfrm>
          <a:custGeom>
            <a:gdLst>
              <a:gd name="connsiteX0" fmla="*/ 432 w 497"/>
              <a:gd name="connsiteY0" fmla="*/ 0 h 8455"/>
              <a:gd name="connsiteX1" fmla="*/ 489 w 497"/>
              <a:gd name="connsiteY1" fmla="*/ 42 h 8455"/>
              <a:gd name="connsiteX2" fmla="*/ 497 w 497"/>
              <a:gd name="connsiteY2" fmla="*/ 8291 h 8455"/>
              <a:gd name="connsiteX3" fmla="*/ 0 w 497"/>
              <a:gd name="connsiteY3" fmla="*/ 8455 h 8455"/>
              <a:gd name="connsiteX4" fmla="*/ 432 w 497"/>
              <a:gd name="connsiteY4" fmla="*/ 0 h 8455"/>
            </a:gdLst>
            <a:cxnLst>
              <a:cxn ang="0">
                <a:pos x="connsiteX0" y="connsiteY0"/>
              </a:cxn>
              <a:cxn ang="0">
                <a:pos x="connsiteX1" y="connsiteY1"/>
              </a:cxn>
              <a:cxn ang="0">
                <a:pos x="connsiteX2" y="connsiteY2"/>
              </a:cxn>
              <a:cxn ang="0">
                <a:pos x="connsiteX3" y="connsiteY3"/>
              </a:cxn>
              <a:cxn ang="0">
                <a:pos x="connsiteX4" y="connsiteY4"/>
              </a:cxn>
            </a:cxnLst>
            <a:rect l="l" t="t" r="r" b="b"/>
            <a:pathLst>
              <a:path w="497" h="8455">
                <a:moveTo>
                  <a:pt x="432" y="0"/>
                </a:moveTo>
                <a:lnTo>
                  <a:pt x="489" y="42"/>
                </a:lnTo>
                <a:lnTo>
                  <a:pt x="497" y="8291"/>
                </a:lnTo>
                <a:lnTo>
                  <a:pt x="0" y="8455"/>
                </a:lnTo>
                <a:lnTo>
                  <a:pt x="432" y="0"/>
                </a:lnTo>
                <a:close/>
              </a:path>
            </a:pathLst>
          </a:custGeom>
          <a:gradFill>
            <a:gsLst>
              <a:gs pos="0">
                <a:schemeClr val="accent1"/>
              </a:gs>
              <a:gs pos="10000">
                <a:schemeClr val="accent1"/>
              </a:gs>
              <a:gs pos="30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cs typeface="MiSans Normal" panose="00000500000000000000" charset="-122"/>
              <a:sym typeface="+mn-ea"/>
            </a:endParaRPr>
          </a:p>
        </p:txBody>
      </p:sp>
      <p:sp>
        <p:nvSpPr>
          <p:cNvPr id="1048736" name="任意多边形 24"/>
          <p:cNvSpPr/>
          <p:nvPr>
            <p:custDataLst>
              <p:tags r:id="rId8"/>
            </p:custDataLst>
          </p:nvPr>
        </p:nvSpPr>
        <p:spPr>
          <a:xfrm rot="6360000">
            <a:off x="5643245" y="-1477645"/>
            <a:ext cx="136525" cy="12736830"/>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gs>
              <a:gs pos="0">
                <a:schemeClr val="accent1"/>
              </a:gs>
              <a:gs pos="20000">
                <a:schemeClr val="accent1"/>
              </a:gs>
              <a:gs pos="100000">
                <a:schemeClr val="accent1">
                  <a:alpha val="0"/>
                </a:schemeClr>
              </a:gs>
            </a:gsLst>
            <a:path path="rect">
              <a:fillToRect l="50000" t="50000" r="50000" b="50000"/>
            </a:path>
          </a:gradFill>
          <a:ln>
            <a:noFill/>
            <a:prstDash val="solid"/>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8" name="节编号"/>
          <p:cNvSpPr txBox="1">
            <a:spLocks noGrp="1"/>
          </p:cNvSpPr>
          <p:nvPr>
            <p:ph type="body" idx="2" hasCustomPrompt="1"/>
            <p:custDataLst>
              <p:tags r:id="rId9"/>
            </p:custDataLst>
          </p:nvPr>
        </p:nvSpPr>
        <p:spPr>
          <a:xfrm>
            <a:off x="4823624" y="1972572"/>
            <a:ext cx="5628640" cy="622697"/>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en-US" altLang="zh-CN" sz="3200" b="0" i="0" u="none" strike="noStrike" kern="1200" cap="none" spc="0" normalizeH="0" baseline="0" noProof="1">
                <a:solidFill>
                  <a:schemeClr val="tx1"/>
                </a:solidFill>
                <a:latin typeface="+mj-ea"/>
                <a:ea typeface="+mj-ea"/>
                <a:cs typeface="MiSans Normal" panose="00000500000000000000" charset="-122"/>
              </a:defRPr>
            </a:lvl1pPr>
          </a:lstStyle>
          <a:p>
            <a:pPr lvl="0"/>
            <a:r>
              <a:rPr>
                <a:sym typeface="+mn-ea"/>
              </a:rPr>
              <a:t>编辑节编号</a:t>
            </a:r>
            <a:endParaRPr>
              <a:sym typeface="+mn-ea"/>
            </a:endParaRPr>
          </a:p>
        </p:txBody>
      </p:sp>
      <p:sp>
        <p:nvSpPr>
          <p:cNvPr id="1048740" name="标题"/>
          <p:cNvSpPr txBox="1">
            <a:spLocks noGrp="1"/>
          </p:cNvSpPr>
          <p:nvPr>
            <p:ph type="title" idx="1" hasCustomPrompt="1"/>
            <p:custDataLst>
              <p:tags r:id="rId10"/>
            </p:custDataLst>
          </p:nvPr>
        </p:nvSpPr>
        <p:spPr>
          <a:xfrm>
            <a:off x="4823460" y="2704465"/>
            <a:ext cx="5628640" cy="1919605"/>
          </a:xfrm>
          <a:prstGeom prst="rect">
            <a:avLst/>
          </a:prstGeom>
          <a:noFill/>
        </p:spPr>
        <p:txBody>
          <a:bodyPr wrap="square" lIns="0" tIns="0" rIns="0" bIns="0" rtlCol="0" anchor="t" anchorCtr="0">
            <a:normAutofit/>
          </a:bodyPr>
          <a:lstStyle>
            <a:lvl1pPr marL="0" marR="0" algn="l" defTabSz="914400" rtl="0" eaLnBrk="1" fontAlgn="auto" latinLnBrk="0" hangingPunct="1">
              <a:lnSpc>
                <a:spcPct val="100000"/>
              </a:lnSpc>
              <a:buClrTx/>
              <a:buSzTx/>
              <a:buFontTx/>
              <a:buNone/>
              <a:defRPr kumimoji="0" lang="zh-CN" altLang="en-US" sz="6000" b="0" i="0" u="none" strike="noStrike" kern="1200" cap="none" spc="0" normalizeH="0" baseline="0" noProof="1">
                <a:gradFill flip="none" rotWithShape="1">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单击编辑标题</a:t>
            </a:r>
            <a:endParaRPr>
              <a:sym typeface="+mn-ea"/>
            </a:endParaRPr>
          </a:p>
        </p:txBody>
      </p:sp>
      <p:sp>
        <p:nvSpPr>
          <p:cNvPr id="1048742" name="日期占位符 3"/>
          <p:cNvSpPr>
            <a:spLocks noGrp="1"/>
          </p:cNvSpPr>
          <p:nvPr>
            <p:ph type="dt" sz="half" idx="10"/>
            <p:custDataLst>
              <p:tags r:id="rId11"/>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4" name="页脚占位符 4"/>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746" name="灯片编号占位符 5"/>
          <p:cNvSpPr>
            <a:spLocks noGrp="1"/>
          </p:cNvSpPr>
          <p:nvPr>
            <p:ph type="sldNum" sz="quarter" idx="12"/>
            <p:custDataLst>
              <p:tags r:id="rId13"/>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48" name="正文"/>
          <p:cNvSpPr txBox="1">
            <a:spLocks noGrp="1"/>
          </p:cNvSpPr>
          <p:nvPr>
            <p:ph idx="7"/>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0" name="正文"/>
          <p:cNvSpPr txBox="1">
            <a:spLocks noGrp="1"/>
          </p:cNvSpPr>
          <p:nvPr>
            <p:ph idx="6"/>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2" name="标题"/>
          <p:cNvSpPr txBox="1">
            <a:spLocks noGrp="1"/>
          </p:cNvSpPr>
          <p:nvPr>
            <p:ph type="title" idx="5"/>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cxnSp>
        <p:nvCxnSpPr>
          <p:cNvPr id="3145737" name="直接连接符 8"/>
          <p:cNvCxnSpPr/>
          <p:nvPr>
            <p:custDataLst>
              <p:tags r:id="rId4"/>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54" name="圆: 空心 3"/>
          <p:cNvSpPr/>
          <p:nvPr>
            <p:custDataLst>
              <p:tags r:id="rId5"/>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56" name="圆: 空心 4"/>
          <p:cNvSpPr/>
          <p:nvPr>
            <p:custDataLst>
              <p:tags r:id="rId6"/>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58" name="圆: 空心 5"/>
          <p:cNvSpPr/>
          <p:nvPr>
            <p:custDataLst>
              <p:tags r:id="rId7"/>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60" name="日期占位符 4"/>
          <p:cNvSpPr>
            <a:spLocks noGrp="1"/>
          </p:cNvSpPr>
          <p:nvPr>
            <p:ph type="dt" sz="half" idx="10"/>
            <p:custDataLst>
              <p:tags r:id="rId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2" name="页脚占位符 5"/>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764" name="灯片编号占位符 6"/>
          <p:cNvSpPr>
            <a:spLocks noGrp="1"/>
          </p:cNvSpPr>
          <p:nvPr>
            <p:ph type="sldNum" sz="quarter" idx="12"/>
            <p:custDataLst>
              <p:tags r:id="rId1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66" name="正文"/>
          <p:cNvSpPr txBox="1">
            <a:spLocks noGrp="1"/>
          </p:cNvSpPr>
          <p:nvPr>
            <p:ph idx="9"/>
            <p:custDataLst>
              <p:tags r:id="rId1"/>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8" name="标题"/>
          <p:cNvSpPr txBox="1">
            <a:spLocks noGrp="1"/>
          </p:cNvSpPr>
          <p:nvPr>
            <p:ph type="title" idx="8"/>
            <p:custDataLst>
              <p:tags r:id="rId2"/>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048770" name="正文"/>
          <p:cNvSpPr txBox="1">
            <a:spLocks noGrp="1"/>
          </p:cNvSpPr>
          <p:nvPr>
            <p:ph idx="7"/>
            <p:custDataLst>
              <p:tags r:id="rId3"/>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2" name="标题"/>
          <p:cNvSpPr txBox="1">
            <a:spLocks noGrp="1"/>
          </p:cNvSpPr>
          <p:nvPr>
            <p:ph type="title" idx="6"/>
            <p:custDataLst>
              <p:tags r:id="rId4"/>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n-ea"/>
                <a:ea typeface="+mn-ea"/>
                <a:cs typeface="MiSans Normal" panose="00000500000000000000" charset="-122"/>
              </a:defRPr>
            </a:lvl1pPr>
          </a:lstStyle>
          <a:p>
            <a:pPr lvl="0"/>
            <a:r>
              <a:rPr>
                <a:sym typeface="+mn-ea"/>
              </a:rPr>
              <a:t>单击此处编辑母版标题样式</a:t>
            </a:r>
            <a:endParaRPr>
              <a:sym typeface="+mn-ea"/>
            </a:endParaRPr>
          </a:p>
        </p:txBody>
      </p:sp>
      <p:sp>
        <p:nvSpPr>
          <p:cNvPr id="1048774" name="标题"/>
          <p:cNvSpPr txBox="1">
            <a:spLocks noGrp="1"/>
          </p:cNvSpPr>
          <p:nvPr>
            <p:ph type="title" idx="5"/>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cxnSp>
        <p:nvCxnSpPr>
          <p:cNvPr id="3145739" name="直接连接符 11"/>
          <p:cNvCxnSpPr/>
          <p:nvPr>
            <p:custDataLst>
              <p:tags r:id="rId6"/>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76" name="圆: 空心 3"/>
          <p:cNvSpPr/>
          <p:nvPr>
            <p:custDataLst>
              <p:tags r:id="rId7"/>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78" name="圆: 空心 4"/>
          <p:cNvSpPr/>
          <p:nvPr>
            <p:custDataLst>
              <p:tags r:id="rId8"/>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80" name="圆: 空心 5"/>
          <p:cNvSpPr/>
          <p:nvPr>
            <p:custDataLst>
              <p:tags r:id="rId9"/>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82" name="日期占位符 6"/>
          <p:cNvSpPr>
            <a:spLocks noGrp="1"/>
          </p:cNvSpPr>
          <p:nvPr>
            <p:ph type="dt" sz="half" idx="10"/>
            <p:custDataLst>
              <p:tags r:id="rId1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4" name="页脚占位符 7"/>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86" name="灯片编号占位符 8"/>
          <p:cNvSpPr>
            <a:spLocks noGrp="1"/>
          </p:cNvSpPr>
          <p:nvPr>
            <p:ph type="sldNum" sz="quarter" idx="12"/>
            <p:custDataLst>
              <p:tags r:id="rId1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88" name="标题"/>
          <p:cNvSpPr txBox="1">
            <a:spLocks noGrp="1"/>
          </p:cNvSpPr>
          <p:nvPr>
            <p:ph type="title" idx="5"/>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cxnSp>
        <p:nvCxnSpPr>
          <p:cNvPr id="3145741" name="直接连接符 7"/>
          <p:cNvCxnSpPr/>
          <p:nvPr>
            <p:custDataLst>
              <p:tags r:id="rId2"/>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90" name="圆: 空心 3"/>
          <p:cNvSpPr/>
          <p:nvPr>
            <p:custDataLst>
              <p:tags r:id="rId3"/>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92" name="圆: 空心 4"/>
          <p:cNvSpPr/>
          <p:nvPr>
            <p:custDataLst>
              <p:tags r:id="rId4"/>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94" name="圆: 空心 5"/>
          <p:cNvSpPr/>
          <p:nvPr>
            <p:custDataLst>
              <p:tags r:id="rId5"/>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796" name="日期占位符 2"/>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98"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800" name="灯片编号占位符 4"/>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802" name="圆: 空心 7"/>
          <p:cNvSpPr/>
          <p:nvPr>
            <p:custDataLst>
              <p:tags r:id="rId1"/>
            </p:custDataLst>
          </p:nvPr>
        </p:nvSpPr>
        <p:spPr>
          <a:xfrm>
            <a:off x="180340"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04" name="圆: 空心 6"/>
          <p:cNvSpPr/>
          <p:nvPr>
            <p:custDataLst>
              <p:tags r:id="rId2"/>
            </p:custDataLst>
          </p:nvPr>
        </p:nvSpPr>
        <p:spPr>
          <a:xfrm>
            <a:off x="423545"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06" name="圆: 空心 5"/>
          <p:cNvSpPr/>
          <p:nvPr>
            <p:custDataLst>
              <p:tags r:id="rId3"/>
            </p:custDataLst>
          </p:nvPr>
        </p:nvSpPr>
        <p:spPr>
          <a:xfrm>
            <a:off x="442595"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08" name="日期占位符 1"/>
          <p:cNvSpPr>
            <a:spLocks noGrp="1"/>
          </p:cNvSpPr>
          <p:nvPr>
            <p:ph type="dt" sz="half" idx="10"/>
            <p:custDataLst>
              <p:tags r:id="rId4"/>
            </p:custDataLst>
          </p:nvPr>
        </p:nvSpPr>
        <p:spPr/>
        <p:txBody>
          <a:bodyPr/>
          <a:lstStyle/>
          <a:p>
            <a:fld id="{297C79FE-DCC0-4620-A566-16CA7A0CE41F}" type="datetimeFigureOut">
              <a:rPr lang="zh-CN" altLang="en-US" smtClean="0"/>
              <a:t/>
            </a:fld>
            <a:endParaRPr lang="zh-CN" altLang="en-US"/>
          </a:p>
        </p:txBody>
      </p:sp>
      <p:sp>
        <p:nvSpPr>
          <p:cNvPr id="1048810" name="页脚占位符 2"/>
          <p:cNvSpPr>
            <a:spLocks noGrp="1"/>
          </p:cNvSpPr>
          <p:nvPr>
            <p:ph type="ftr" sz="quarter" idx="11"/>
            <p:custDataLst>
              <p:tags r:id="rId5"/>
            </p:custDataLst>
          </p:nvPr>
        </p:nvSpPr>
        <p:spPr/>
        <p:txBody>
          <a:bodyPr/>
          <a:lstStyle/>
          <a:p>
            <a:endParaRPr lang="zh-CN" altLang="en-US"/>
          </a:p>
        </p:txBody>
      </p:sp>
      <p:sp>
        <p:nvSpPr>
          <p:cNvPr id="1048812" name="灯片编号占位符 3"/>
          <p:cNvSpPr>
            <a:spLocks noGrp="1"/>
          </p:cNvSpPr>
          <p:nvPr>
            <p:ph type="sldNum" sz="quarter" idx="12"/>
            <p:custDataLst>
              <p:tags r:id="rId6"/>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814" name="圆: 空心 5"/>
          <p:cNvSpPr/>
          <p:nvPr>
            <p:custDataLst>
              <p:tags r:id="rId1"/>
            </p:custDataLst>
          </p:nvPr>
        </p:nvSpPr>
        <p:spPr>
          <a:xfrm>
            <a:off x="442595"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16" name="圆: 空心 6"/>
          <p:cNvSpPr/>
          <p:nvPr>
            <p:custDataLst>
              <p:tags r:id="rId2"/>
            </p:custDataLst>
          </p:nvPr>
        </p:nvSpPr>
        <p:spPr>
          <a:xfrm>
            <a:off x="423545"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18" name="圆: 空心 7"/>
          <p:cNvSpPr/>
          <p:nvPr>
            <p:custDataLst>
              <p:tags r:id="rId3"/>
            </p:custDataLst>
          </p:nvPr>
        </p:nvSpPr>
        <p:spPr>
          <a:xfrm>
            <a:off x="180340"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20" name="正文"/>
          <p:cNvSpPr txBox="1">
            <a:spLocks noGrp="1"/>
          </p:cNvSpPr>
          <p:nvPr>
            <p:ph idx="1"/>
            <p:custDataLst>
              <p:tags r:id="rId4"/>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822" name="日期占位符 3"/>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24"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826" name="灯片编号占位符 5"/>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cxnSp>
        <p:nvCxnSpPr>
          <p:cNvPr id="3145743" name="直接连接符 10"/>
          <p:cNvCxnSpPr/>
          <p:nvPr>
            <p:custDataLst>
              <p:tags r:id="rId1"/>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828" name="圆: 空心 6"/>
          <p:cNvSpPr/>
          <p:nvPr>
            <p:custDataLst>
              <p:tags r:id="rId2"/>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30" name="圆: 空心 7"/>
          <p:cNvSpPr/>
          <p:nvPr>
            <p:custDataLst>
              <p:tags r:id="rId3"/>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32" name="圆: 空心 8"/>
          <p:cNvSpPr/>
          <p:nvPr>
            <p:custDataLst>
              <p:tags r:id="rId4"/>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34" name="副标题"/>
          <p:cNvSpPr txBox="1">
            <a:spLocks noGrp="1"/>
          </p:cNvSpPr>
          <p:nvPr>
            <p:ph type="body" idx="2" hasCustomPrompt="1"/>
            <p:custDataLst>
              <p:tags r:id="rId5"/>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n-ea"/>
                <a:ea typeface="+mn-ea"/>
                <a:cs typeface="MiSans Normal" panose="00000500000000000000" charset="-122"/>
              </a:defRPr>
            </a:lvl1pPr>
          </a:lstStyle>
          <a:p>
            <a:pPr lvl="0" algn="l"/>
            <a:r>
              <a:rPr>
                <a:sym typeface="+mn-ea"/>
              </a:rPr>
              <a:t>单击此处编辑母版副标题样式</a:t>
            </a:r>
            <a:endParaRPr>
              <a:sym typeface="+mn-ea"/>
            </a:endParaRPr>
          </a:p>
        </p:txBody>
      </p:sp>
      <p:sp>
        <p:nvSpPr>
          <p:cNvPr id="1048836" name="标题"/>
          <p:cNvSpPr txBox="1">
            <a:spLocks noGrp="1"/>
          </p:cNvSpPr>
          <p:nvPr>
            <p:ph type="title" idx="1"/>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a:sym typeface="+mn-ea"/>
              </a:rPr>
              <a:t>单击此处编辑母版标题样式</a:t>
            </a:r>
            <a:endParaRPr>
              <a:sym typeface="+mn-ea"/>
            </a:endParaRPr>
          </a:p>
        </p:txBody>
      </p:sp>
      <p:sp>
        <p:nvSpPr>
          <p:cNvPr id="1048838" name="日期占位符 2"/>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40" name="页脚占位符 3"/>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842" name="灯片编号占位符 4"/>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44" name="圆: 空心 11"/>
          <p:cNvSpPr/>
          <p:nvPr>
            <p:custDataLst>
              <p:tags r:id="rId1"/>
            </p:custDataLst>
          </p:nvPr>
        </p:nvSpPr>
        <p:spPr>
          <a:xfrm>
            <a:off x="1423035" y="1768475"/>
            <a:ext cx="915035" cy="915035"/>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46" name="圆: 空心 12"/>
          <p:cNvSpPr/>
          <p:nvPr>
            <p:custDataLst>
              <p:tags r:id="rId2"/>
            </p:custDataLst>
          </p:nvPr>
        </p:nvSpPr>
        <p:spPr>
          <a:xfrm>
            <a:off x="1395095" y="1731645"/>
            <a:ext cx="959485" cy="959485"/>
          </a:xfrm>
          <a:prstGeom prst="donut">
            <a:avLst>
              <a:gd name="adj" fmla="val 14539"/>
            </a:avLst>
          </a:prstGeom>
          <a:gradFill flip="none" rotWithShape="1">
            <a:gsLst>
              <a:gs pos="0">
                <a:schemeClr val="accent1">
                  <a:alpha val="40000"/>
                </a:schemeClr>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848" name="圆: 空心 10"/>
          <p:cNvSpPr/>
          <p:nvPr>
            <p:custDataLst>
              <p:tags r:id="rId3"/>
            </p:custDataLst>
          </p:nvPr>
        </p:nvSpPr>
        <p:spPr>
          <a:xfrm>
            <a:off x="1033780" y="1355725"/>
            <a:ext cx="1645285" cy="1645285"/>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cxnSp>
        <p:nvCxnSpPr>
          <p:cNvPr id="3145745" name="直接连接符 9"/>
          <p:cNvCxnSpPr/>
          <p:nvPr>
            <p:custDataLst>
              <p:tags r:id="rId4"/>
            </p:custDataLst>
          </p:nvPr>
        </p:nvCxnSpPr>
        <p:spPr>
          <a:xfrm flipH="1">
            <a:off x="1573306" y="3979863"/>
            <a:ext cx="0" cy="684000"/>
          </a:xfrm>
          <a:prstGeom prst="line">
            <a:avLst/>
          </a:prstGeom>
          <a:ln w="12700">
            <a:gradFill flip="none" rotWithShape="1">
              <a:gsLst>
                <a:gs pos="0">
                  <a:schemeClr val="accent1">
                    <a:alpha val="0"/>
                  </a:schemeClr>
                </a:gs>
                <a:gs pos="100000">
                  <a:schemeClr val="accent1"/>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50" name="任意多边形 8"/>
          <p:cNvSpPr/>
          <p:nvPr>
            <p:custDataLst>
              <p:tags r:id="rId5"/>
            </p:custDataLst>
          </p:nvPr>
        </p:nvSpPr>
        <p:spPr>
          <a:xfrm rot="3180000">
            <a:off x="5642610" y="3151505"/>
            <a:ext cx="348615" cy="4824095"/>
          </a:xfrm>
          <a:custGeom>
            <a:gdLst>
              <a:gd name="connsiteX0" fmla="*/ 465 w 549"/>
              <a:gd name="connsiteY0" fmla="*/ 37 h 7846"/>
              <a:gd name="connsiteX1" fmla="*/ 496 w 549"/>
              <a:gd name="connsiteY1" fmla="*/ 0 h 7846"/>
              <a:gd name="connsiteX2" fmla="*/ 549 w 549"/>
              <a:gd name="connsiteY2" fmla="*/ 7116 h 7846"/>
              <a:gd name="connsiteX3" fmla="*/ 0 w 549"/>
              <a:gd name="connsiteY3" fmla="*/ 7846 h 7846"/>
              <a:gd name="connsiteX4" fmla="*/ 465 w 549"/>
              <a:gd name="connsiteY4" fmla="*/ 37 h 7846"/>
            </a:gdLst>
            <a:cxnLst>
              <a:cxn ang="0">
                <a:pos x="connsiteX0" y="connsiteY0"/>
              </a:cxn>
              <a:cxn ang="0">
                <a:pos x="connsiteX1" y="connsiteY1"/>
              </a:cxn>
              <a:cxn ang="0">
                <a:pos x="connsiteX2" y="connsiteY2"/>
              </a:cxn>
              <a:cxn ang="0">
                <a:pos x="connsiteX3" y="connsiteY3"/>
              </a:cxn>
              <a:cxn ang="0">
                <a:pos x="connsiteX4" y="connsiteY4"/>
              </a:cxn>
            </a:cxnLst>
            <a:rect l="l" t="t" r="r" b="b"/>
            <a:pathLst>
              <a:path w="549" h="7844">
                <a:moveTo>
                  <a:pt x="465" y="37"/>
                </a:moveTo>
                <a:lnTo>
                  <a:pt x="496" y="0"/>
                </a:lnTo>
                <a:lnTo>
                  <a:pt x="549" y="7116"/>
                </a:lnTo>
                <a:lnTo>
                  <a:pt x="0" y="7846"/>
                </a:lnTo>
                <a:lnTo>
                  <a:pt x="465" y="37"/>
                </a:lnTo>
                <a:close/>
              </a:path>
            </a:pathLst>
          </a:custGeom>
          <a:gradFill>
            <a:gsLst>
              <a:gs pos="0">
                <a:schemeClr val="accent1"/>
              </a:gs>
              <a:gs pos="10000">
                <a:schemeClr val="accent1"/>
              </a:gs>
              <a:gs pos="33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52" name="任意多边形 13"/>
          <p:cNvSpPr/>
          <p:nvPr>
            <p:custDataLst>
              <p:tags r:id="rId6"/>
            </p:custDataLst>
          </p:nvPr>
        </p:nvSpPr>
        <p:spPr>
          <a:xfrm rot="15120000">
            <a:off x="5316220" y="-1681480"/>
            <a:ext cx="1153795" cy="13151486"/>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alpha val="40000"/>
                </a:schemeClr>
              </a:gs>
              <a:gs pos="18000">
                <a:schemeClr val="accent1">
                  <a:alpha val="20000"/>
                </a:schemeClr>
              </a:gs>
              <a:gs pos="100000">
                <a:schemeClr val="accent1">
                  <a:alpha val="0"/>
                </a:schemeClr>
              </a:gs>
            </a:gsLst>
            <a:path path="rect">
              <a:fillToRect l="50000" t="50000" r="50000" b="50000"/>
            </a:path>
          </a:gradFill>
          <a:ln>
            <a:noFill/>
            <a:prstDash val="solid"/>
          </a:ln>
          <a:effectLst>
            <a:softEdge rad="1778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54" name="任意多边形 14"/>
          <p:cNvSpPr/>
          <p:nvPr>
            <p:custDataLst>
              <p:tags r:id="rId7"/>
            </p:custDataLst>
          </p:nvPr>
        </p:nvSpPr>
        <p:spPr>
          <a:xfrm rot="17400000">
            <a:off x="9496425" y="2840355"/>
            <a:ext cx="384810" cy="5471795"/>
          </a:xfrm>
          <a:custGeom>
            <a:gdLst>
              <a:gd name="connsiteX0" fmla="*/ 432 w 497"/>
              <a:gd name="connsiteY0" fmla="*/ 0 h 8455"/>
              <a:gd name="connsiteX1" fmla="*/ 489 w 497"/>
              <a:gd name="connsiteY1" fmla="*/ 42 h 8455"/>
              <a:gd name="connsiteX2" fmla="*/ 497 w 497"/>
              <a:gd name="connsiteY2" fmla="*/ 8291 h 8455"/>
              <a:gd name="connsiteX3" fmla="*/ 0 w 497"/>
              <a:gd name="connsiteY3" fmla="*/ 8455 h 8455"/>
              <a:gd name="connsiteX4" fmla="*/ 432 w 497"/>
              <a:gd name="connsiteY4" fmla="*/ 0 h 8455"/>
            </a:gdLst>
            <a:cxnLst>
              <a:cxn ang="0">
                <a:pos x="connsiteX0" y="connsiteY0"/>
              </a:cxn>
              <a:cxn ang="0">
                <a:pos x="connsiteX1" y="connsiteY1"/>
              </a:cxn>
              <a:cxn ang="0">
                <a:pos x="connsiteX2" y="connsiteY2"/>
              </a:cxn>
              <a:cxn ang="0">
                <a:pos x="connsiteX3" y="connsiteY3"/>
              </a:cxn>
              <a:cxn ang="0">
                <a:pos x="connsiteX4" y="connsiteY4"/>
              </a:cxn>
            </a:cxnLst>
            <a:rect l="l" t="t" r="r" b="b"/>
            <a:pathLst>
              <a:path w="497" h="8455">
                <a:moveTo>
                  <a:pt x="432" y="0"/>
                </a:moveTo>
                <a:lnTo>
                  <a:pt x="489" y="42"/>
                </a:lnTo>
                <a:lnTo>
                  <a:pt x="497" y="8291"/>
                </a:lnTo>
                <a:lnTo>
                  <a:pt x="0" y="8455"/>
                </a:lnTo>
                <a:lnTo>
                  <a:pt x="432" y="0"/>
                </a:lnTo>
                <a:close/>
              </a:path>
            </a:pathLst>
          </a:custGeom>
          <a:gradFill>
            <a:gsLst>
              <a:gs pos="0">
                <a:schemeClr val="accent1"/>
              </a:gs>
              <a:gs pos="10000">
                <a:schemeClr val="accent1"/>
              </a:gs>
              <a:gs pos="30000">
                <a:schemeClr val="accent1">
                  <a:alpha val="50000"/>
                </a:schemeClr>
              </a:gs>
              <a:gs pos="100000">
                <a:schemeClr val="accent1">
                  <a:alpha val="0"/>
                </a:schemeClr>
              </a:gs>
            </a:gsLst>
            <a:lin ang="10800000" scaled="0"/>
          </a:gradFill>
          <a:ln>
            <a:noFill/>
            <a:prstDash val="solid"/>
          </a:ln>
          <a:effectLst>
            <a:softEdge rad="31750"/>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cs typeface="MiSans Normal" panose="00000500000000000000" charset="-122"/>
              <a:sym typeface="+mn-ea"/>
            </a:endParaRPr>
          </a:p>
        </p:txBody>
      </p:sp>
      <p:sp>
        <p:nvSpPr>
          <p:cNvPr id="1048856" name="任意多边形 15"/>
          <p:cNvSpPr/>
          <p:nvPr>
            <p:custDataLst>
              <p:tags r:id="rId8"/>
            </p:custDataLst>
          </p:nvPr>
        </p:nvSpPr>
        <p:spPr>
          <a:xfrm rot="15240000">
            <a:off x="6005830" y="-1488440"/>
            <a:ext cx="136525" cy="12736830"/>
          </a:xfrm>
          <a:custGeom>
            <a:gdLst>
              <a:gd name="connsiteX0" fmla="*/ 20 w 215"/>
              <a:gd name="connsiteY0" fmla="*/ 90 h 20058"/>
              <a:gd name="connsiteX1" fmla="*/ 213 w 215"/>
              <a:gd name="connsiteY1" fmla="*/ 0 h 20058"/>
              <a:gd name="connsiteX2" fmla="*/ 63 w 215"/>
              <a:gd name="connsiteY2" fmla="*/ 20052 h 20058"/>
              <a:gd name="connsiteX3" fmla="*/ 0 w 215"/>
              <a:gd name="connsiteY3" fmla="*/ 20058 h 20058"/>
              <a:gd name="connsiteX4" fmla="*/ 20 w 215"/>
              <a:gd name="connsiteY4" fmla="*/ 90 h 200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215" h="20058">
                <a:moveTo>
                  <a:pt x="20" y="90"/>
                </a:moveTo>
                <a:lnTo>
                  <a:pt x="213" y="0"/>
                </a:lnTo>
                <a:cubicBezTo>
                  <a:pt x="235" y="6035"/>
                  <a:pt x="95" y="19645"/>
                  <a:pt x="63" y="20052"/>
                </a:cubicBezTo>
                <a:lnTo>
                  <a:pt x="0" y="20058"/>
                </a:lnTo>
                <a:lnTo>
                  <a:pt x="20" y="90"/>
                </a:lnTo>
                <a:close/>
              </a:path>
            </a:pathLst>
          </a:custGeom>
          <a:gradFill>
            <a:gsLst>
              <a:gs pos="0">
                <a:schemeClr val="accent1"/>
              </a:gs>
              <a:gs pos="0">
                <a:schemeClr val="accent1"/>
              </a:gs>
              <a:gs pos="20000">
                <a:schemeClr val="accent1"/>
              </a:gs>
              <a:gs pos="100000">
                <a:schemeClr val="accent1">
                  <a:alpha val="0"/>
                </a:schemeClr>
              </a:gs>
            </a:gsLst>
            <a:path path="rect">
              <a:fillToRect l="50000" t="50000" r="50000" b="50000"/>
            </a:path>
          </a:gradFill>
          <a:ln>
            <a:noFill/>
            <a:prstDash val="solid"/>
          </a:ln>
          <a:effectLst>
            <a:softEdge rad="254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58" name="署名"/>
          <p:cNvSpPr txBox="1">
            <a:spLocks noGrp="1"/>
          </p:cNvSpPr>
          <p:nvPr>
            <p:ph type="body" idx="2"/>
            <p:custDataLst>
              <p:tags r:id="rId9"/>
            </p:custDataLst>
          </p:nvPr>
        </p:nvSpPr>
        <p:spPr>
          <a:xfrm>
            <a:off x="1843371" y="4248898"/>
            <a:ext cx="8310146" cy="421640"/>
          </a:xfrm>
          <a:prstGeom prst="rect">
            <a:avLst/>
          </a:prstGeom>
          <a:noFill/>
        </p:spPr>
        <p:txBody>
          <a:bodyPr wrap="square" lIns="0" tIns="0" rIns="0" bIns="0" rtlCol="0" anchor="ctr">
            <a:normAutofit/>
          </a:bodyPr>
          <a:lstStyle>
            <a:lvl1pPr marL="0" marR="0" algn="l" defTabSz="914400" rtl="0" eaLnBrk="1" fontAlgn="auto" latinLnBrk="0" hangingPunct="1">
              <a:lnSpc>
                <a:spcPct val="150000"/>
              </a:lnSpc>
              <a:buClrTx/>
              <a:buSzTx/>
              <a:buFontTx/>
              <a:buNone/>
              <a:defRPr kumimoji="0" lang="zh-CN" altLang="en-US" sz="2000" b="0" i="0" u="none" strike="noStrike" kern="1200" cap="none" spc="150" normalizeH="0" baseline="0" noProof="1">
                <a:solidFill>
                  <a:schemeClr val="tx1"/>
                </a:solidFill>
                <a:latin typeface="+mn-ea"/>
                <a:ea typeface="+mn-ea"/>
                <a:cs typeface="MiSans Normal" panose="00000500000000000000" charset="-122"/>
              </a:defRPr>
            </a:lvl1pPr>
          </a:lstStyle>
          <a:p>
            <a:pPr lvl="0" algn="l">
              <a:lnSpc>
                <a:spcPct val="150000"/>
              </a:lnSpc>
            </a:pPr>
            <a:r>
              <a:rPr>
                <a:sym typeface="+mn-ea"/>
              </a:rPr>
              <a:t>单击此处编辑母版文本样式</a:t>
            </a:r>
            <a:endParaRPr>
              <a:sym typeface="+mn-ea"/>
            </a:endParaRPr>
          </a:p>
        </p:txBody>
      </p:sp>
      <p:sp>
        <p:nvSpPr>
          <p:cNvPr id="1048860" name="标题"/>
          <p:cNvSpPr txBox="1">
            <a:spLocks noGrp="1"/>
          </p:cNvSpPr>
          <p:nvPr>
            <p:ph type="title" idx="1" hasCustomPrompt="1"/>
            <p:custDataLst>
              <p:tags r:id="rId10"/>
            </p:custDataLst>
          </p:nvPr>
        </p:nvSpPr>
        <p:spPr>
          <a:xfrm>
            <a:off x="1480185" y="2044065"/>
            <a:ext cx="8673465" cy="1704340"/>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en-US" altLang="zh-CN" sz="8000" b="0" i="0" u="none" strike="noStrike" kern="1200" cap="none" spc="300" normalizeH="0" baseline="0" noProof="1">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a:lstStyle>
          <a:p>
            <a:pPr lvl="0"/>
            <a:r>
              <a:rPr err="1">
                <a:sym typeface="+mn-ea"/>
              </a:rPr>
              <a:t>单击此处编辑标题</a:t>
            </a:r>
            <a:endParaRPr>
              <a:sym typeface="+mn-ea"/>
            </a:endParaRPr>
          </a:p>
        </p:txBody>
      </p:sp>
      <p:sp>
        <p:nvSpPr>
          <p:cNvPr id="1048862" name="日期占位符 3"/>
          <p:cNvSpPr>
            <a:spLocks noGrp="1"/>
          </p:cNvSpPr>
          <p:nvPr>
            <p:ph type="dt" sz="half" idx="10"/>
            <p:custDataLst>
              <p:tags r:id="rId11"/>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64" name="页脚占位符 4"/>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866" name="灯片编号占位符 5"/>
          <p:cNvSpPr>
            <a:spLocks noGrp="1"/>
          </p:cNvSpPr>
          <p:nvPr>
            <p:ph type="sldNum" sz="quarter" idx="12"/>
            <p:custDataLst>
              <p:tags r:id="rId13"/>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07.xml" /><Relationship Id="rId13" Type="http://schemas.openxmlformats.org/officeDocument/2006/relationships/tags" Target="../tags/tag108.xml" /><Relationship Id="rId14" Type="http://schemas.openxmlformats.org/officeDocument/2006/relationships/tags" Target="../tags/tag109.xml" /><Relationship Id="rId15" Type="http://schemas.openxmlformats.org/officeDocument/2006/relationships/tags" Target="../tags/tag110.xml" /><Relationship Id="rId16" Type="http://schemas.openxmlformats.org/officeDocument/2006/relationships/tags" Target="../tags/tag111.xml" /><Relationship Id="rId17" Type="http://schemas.openxmlformats.org/officeDocument/2006/relationships/tags" Target="../tags/tag112.xml" /><Relationship Id="rId18" Type="http://schemas.openxmlformats.org/officeDocument/2006/relationships/tags" Target="../tags/tag113.xml" /><Relationship Id="rId19" Type="http://schemas.openxmlformats.org/officeDocument/2006/relationships/tags" Target="../tags/tag114.xml" /><Relationship Id="rId2" Type="http://schemas.openxmlformats.org/officeDocument/2006/relationships/slideLayout" Target="../slideLayouts/slideLayout13.xml" /><Relationship Id="rId20" Type="http://schemas.openxmlformats.org/officeDocument/2006/relationships/tags" Target="../tags/tag115.xml" /><Relationship Id="rId21" Type="http://schemas.openxmlformats.org/officeDocument/2006/relationships/tags" Target="../tags/tag116.xml" /><Relationship Id="rId22"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cxnSp>
        <p:nvCxnSpPr>
          <p:cNvPr id="3145729" name="直接连接符 7"/>
          <p:cNvCxnSpPr/>
          <p:nvPr>
            <p:custDataLst>
              <p:tags r:id="rId12"/>
            </p:custDataLst>
          </p:nvPr>
        </p:nvCxnSpPr>
        <p:spPr>
          <a:xfrm>
            <a:off x="766353" y="1233900"/>
            <a:ext cx="10811247" cy="0"/>
          </a:xfrm>
          <a:prstGeom prst="line">
            <a:avLst/>
          </a:prstGeom>
          <a:ln w="19050">
            <a:gradFill flip="none" rotWithShape="1">
              <a:gsLst>
                <a:gs pos="0">
                  <a:schemeClr val="accent1">
                    <a:alpha val="0"/>
                  </a:schemeClr>
                </a:gs>
                <a:gs pos="100000">
                  <a:schemeClr val="accent1"/>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654" name="圆: 空心 3"/>
          <p:cNvSpPr/>
          <p:nvPr>
            <p:custDataLst>
              <p:tags r:id="rId13"/>
            </p:custDataLst>
          </p:nvPr>
        </p:nvSpPr>
        <p:spPr>
          <a:xfrm>
            <a:off x="427990" y="555625"/>
            <a:ext cx="615950" cy="615950"/>
          </a:xfrm>
          <a:prstGeom prst="donut">
            <a:avLst>
              <a:gd name="adj" fmla="val 7946"/>
            </a:avLst>
          </a:prstGeom>
          <a:gradFill flip="none" rotWithShape="1">
            <a:gsLst>
              <a:gs pos="0">
                <a:schemeClr val="accent1"/>
              </a:gs>
              <a:gs pos="52000">
                <a:schemeClr val="accent1">
                  <a:alpha val="0"/>
                </a:schemeClr>
              </a:gs>
            </a:gsLst>
            <a:lin ang="42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656" name="圆: 空心 4"/>
          <p:cNvSpPr/>
          <p:nvPr>
            <p:custDataLst>
              <p:tags r:id="rId14"/>
            </p:custDataLst>
          </p:nvPr>
        </p:nvSpPr>
        <p:spPr>
          <a:xfrm>
            <a:off x="408940" y="530860"/>
            <a:ext cx="645795" cy="645795"/>
          </a:xfrm>
          <a:prstGeom prst="donut">
            <a:avLst>
              <a:gd name="adj" fmla="val 14539"/>
            </a:avLst>
          </a:prstGeom>
          <a:gradFill flip="none" rotWithShape="1">
            <a:gsLst>
              <a:gs pos="0">
                <a:schemeClr val="accent1"/>
              </a:gs>
              <a:gs pos="100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658" name="圆: 空心 5"/>
          <p:cNvSpPr/>
          <p:nvPr>
            <p:custDataLst>
              <p:tags r:id="rId15"/>
            </p:custDataLst>
          </p:nvPr>
        </p:nvSpPr>
        <p:spPr>
          <a:xfrm>
            <a:off x="165735" y="277495"/>
            <a:ext cx="1107440" cy="1107440"/>
          </a:xfrm>
          <a:prstGeom prst="donut">
            <a:avLst>
              <a:gd name="adj" fmla="val 18117"/>
            </a:avLst>
          </a:prstGeom>
          <a:gradFill flip="none" rotWithShape="1">
            <a:gsLst>
              <a:gs pos="0">
                <a:schemeClr val="accent1"/>
              </a:gs>
              <a:gs pos="75000">
                <a:schemeClr val="accent1">
                  <a:alpha val="0"/>
                </a:schemeClr>
              </a:gs>
            </a:gsLst>
            <a:lin ang="2700000" scaled="1"/>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MiSans Normal" panose="00000500000000000000" charset="-122"/>
            </a:endParaRPr>
          </a:p>
        </p:txBody>
      </p:sp>
      <p:sp>
        <p:nvSpPr>
          <p:cNvPr id="1048660" name="日期占位符 11"/>
          <p:cNvSpPr>
            <a:spLocks noGrp="1"/>
          </p:cNvSpPr>
          <p:nvPr>
            <p:ph type="dt" sz="half" idx="10"/>
            <p:custDataLst>
              <p:tags r:id="rId16"/>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62" name="页脚占位符 12"/>
          <p:cNvSpPr>
            <a:spLocks noGrp="1"/>
          </p:cNvSpPr>
          <p:nvPr>
            <p:ph type="ftr" sz="quarter" idx="11"/>
            <p:custDataLst>
              <p:tags r:id="rId17"/>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4" name="灯片编号占位符 13"/>
          <p:cNvSpPr>
            <a:spLocks noGrp="1"/>
          </p:cNvSpPr>
          <p:nvPr>
            <p:ph type="sldNum" sz="quarter" idx="12"/>
            <p:custDataLst>
              <p:tags r:id="rId18"/>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6" name="标题占位符 2"/>
          <p:cNvSpPr>
            <a:spLocks noGrp="1"/>
          </p:cNvSpPr>
          <p:nvPr>
            <p:ph type="title"/>
            <p:custDataLst>
              <p:tags r:id="rId19"/>
            </p:custDataLst>
          </p:nvPr>
        </p:nvSpPr>
        <p:spPr>
          <a:xfrm>
            <a:off x="838200" y="365126"/>
            <a:ext cx="10515600" cy="1199196"/>
          </a:xfrm>
          <a:prstGeom prst="rect">
            <a:avLst/>
          </a:prstGeom>
          <a:noFill/>
          <a:ln>
            <a:noFill/>
            <a:prstDash val="sysDash"/>
          </a:ln>
        </p:spPr>
        <p:txBody>
          <a:bodyPr vert="horz" wrap="square" lIns="91440" tIns="45720" rIns="91440" bIns="45720" rtlCol="0" anchor="ctr">
            <a:normAutofit/>
          </a:bodyPr>
          <a:lstStyle/>
          <a:p>
            <a:pPr marL="0" marR="0" lvl="0" fontAlgn="auto">
              <a:lnSpc>
                <a:spcPct val="100000"/>
              </a:lnSpc>
              <a:buClrTx/>
              <a:buSzTx/>
              <a:buFontTx/>
            </a:pPr>
            <a:r>
              <a:rPr lang="zh-CN" altLang="en-US"/>
              <a:t>单击此处编辑母版标题样式</a:t>
            </a:r>
            <a:endParaRPr lang="zh-CN" altLang="en-US"/>
          </a:p>
        </p:txBody>
      </p:sp>
      <p:sp>
        <p:nvSpPr>
          <p:cNvPr id="1048668" name="文本占位符 3"/>
          <p:cNvSpPr>
            <a:spLocks noGrp="1"/>
          </p:cNvSpPr>
          <p:nvPr>
            <p:ph type="body" idx="1"/>
            <p:custDataLst>
              <p:tags r:id="rId20"/>
            </p:custDataLst>
          </p:nvPr>
        </p:nvSpPr>
        <p:spPr>
          <a:xfrm>
            <a:off x="838200" y="1638300"/>
            <a:ext cx="10515600" cy="4538663"/>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Tx/>
              <a:buSzTx/>
              <a:buChar char="●"/>
            </a:pPr>
            <a:r>
              <a:rPr lang="zh-CN" altLang="en-US"/>
              <a:t>单击此处编辑母版文本样式</a:t>
            </a:r>
            <a:endParaRPr lang="zh-CN" altLang="en-US"/>
          </a:p>
          <a:p>
            <a:pPr marL="449580" marR="0" lvl="1" indent="-231775" fontAlgn="auto">
              <a:lnSpc>
                <a:spcPct val="120000"/>
              </a:lnSpc>
              <a:spcBef>
                <a:spcPts val="1200"/>
              </a:spcBef>
              <a:spcAft>
                <a:spcPct val="0"/>
              </a:spcAft>
              <a:buChar char="●"/>
              <a:tabLst>
                <a:tab pos="1609725"/>
              </a:tabLst>
            </a:pPr>
            <a:r>
              <a:rPr lang="zh-CN" altLang="en-US"/>
              <a:t>二级</a:t>
            </a:r>
            <a:endParaRPr lang="zh-CN" altLang="en-US"/>
          </a:p>
          <a:p>
            <a:pPr marL="719455" marR="0" lvl="2" indent="-276225" fontAlgn="auto">
              <a:lnSpc>
                <a:spcPct val="120000"/>
              </a:lnSpc>
              <a:spcBef>
                <a:spcPts val="1200"/>
              </a:spcBef>
              <a:spcAft>
                <a:spcPct val="0"/>
              </a:spcAft>
              <a:buChar char="●"/>
            </a:pPr>
            <a:r>
              <a:rPr lang="zh-CN" altLang="en-US"/>
              <a:t>三级</a:t>
            </a:r>
            <a:endParaRPr lang="zh-CN" altLang="en-US"/>
          </a:p>
          <a:p>
            <a:pPr marL="987425" marR="0" lvl="3" indent="-262255" fontAlgn="auto">
              <a:lnSpc>
                <a:spcPct val="120000"/>
              </a:lnSpc>
              <a:spcBef>
                <a:spcPts val="1200"/>
              </a:spcBef>
              <a:spcAft>
                <a:spcPct val="0"/>
              </a:spcAft>
              <a:buFont typeface="Wingdings" panose="05000000000000000000" charset="0"/>
              <a:buChar char=""/>
              <a:tabLst>
                <a:tab pos="899795"/>
              </a:tabLst>
            </a:pPr>
            <a:r>
              <a:rPr lang="zh-CN" altLang="en-US"/>
              <a:t>四级</a:t>
            </a:r>
            <a:endParaRPr lang="zh-CN" altLang="en-US"/>
          </a:p>
          <a:p>
            <a:pPr marL="1256030" marR="0" lvl="4" indent="-262255" fontAlgn="auto">
              <a:lnSpc>
                <a:spcPct val="120000"/>
              </a:lnSpc>
              <a:spcBef>
                <a:spcPts val="1200"/>
              </a:spcBef>
              <a:spcAft>
                <a:spcPct val="0"/>
              </a:spcAft>
            </a:pPr>
            <a:r>
              <a:rPr lang="zh-CN" altLang="en-US"/>
              <a:t>五级</a:t>
            </a:r>
            <a:endParaRPr lang="zh-CN" altLang="en-US"/>
          </a:p>
        </p:txBody>
      </p:sp>
      <p:sp>
        <p:nvSpPr>
          <p:cNvPr id="1048670" name="KSO_TEMPLATE" hidden="1"/>
          <p:cNvSpPr/>
          <p:nvPr userDrawn="1">
            <p:custDataLst>
              <p:tags r:id="rId21"/>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511170" r:id="rId2"/>
    <p:sldLayoutId id="2147511171" r:id="rId3"/>
    <p:sldLayoutId id="2147511172" r:id="rId4"/>
    <p:sldLayoutId id="2147511173" r:id="rId5"/>
    <p:sldLayoutId id="2147511174" r:id="rId6"/>
    <p:sldLayoutId id="2147511175" r:id="rId7"/>
    <p:sldLayoutId id="2147511176" r:id="rId8"/>
    <p:sldLayoutId id="2147511177" r:id="rId9"/>
    <p:sldLayoutId id="2147511178" r:id="rId10"/>
    <p:sldLayoutId id="2147511179" r:id="rId11"/>
  </p:sldLayoutIdLst>
  <p:transition/>
  <p:timing/>
  <p:txStyles>
    <p:titleStyle>
      <a:lvl1pPr algn="l" defTabSz="914400" rtl="0" eaLnBrk="1" latinLnBrk="0" hangingPunct="1">
        <a:lnSpc>
          <a:spcPct val="90000"/>
        </a:lnSpc>
        <a:spcBef>
          <a:spcPct val="0"/>
        </a:spcBef>
        <a:buNone/>
        <a:defRPr kumimoji="0" lang="zh-CN" altLang="en-US" sz="3600" b="0" i="0" u="none" strike="noStrike" kern="1200" cap="none" spc="300" normalizeH="0" baseline="0" smtClean="0">
          <a:ln>
            <a:noFill/>
            <a:prstDash val="sysDot"/>
          </a:ln>
          <a:gradFill>
            <a:gsLst>
              <a:gs pos="14000">
                <a:schemeClr val="accent1"/>
              </a:gs>
              <a:gs pos="54000">
                <a:schemeClr val="tx1"/>
              </a:gs>
              <a:gs pos="92000">
                <a:schemeClr val="accent1"/>
              </a:gs>
            </a:gsLst>
            <a:lin ang="0" scaled="1"/>
          </a:gradFill>
          <a:latin typeface="+mj-ea"/>
          <a:ea typeface="+mj-ea"/>
          <a:cs typeface="MiSans Normal"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solidFill>
          <a:latin typeface="+mn-ea"/>
          <a:ea typeface="+mn-ea"/>
          <a:cs typeface="MiSans Normal"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ln>
            <a:noFill/>
            <a:prstDash val="sysDot"/>
          </a:ln>
          <a:solidFill>
            <a:schemeClr val="tx1"/>
          </a:solidFill>
          <a:latin typeface="+mn-ea"/>
          <a:ea typeface="+mn-ea"/>
          <a:cs typeface="MiSans Normal"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ln>
            <a:noFill/>
            <a:prstDash val="sysDot"/>
          </a:ln>
          <a:solidFill>
            <a:schemeClr val="tx1"/>
          </a:solidFill>
          <a:latin typeface="+mn-ea"/>
          <a:ea typeface="+mn-ea"/>
          <a:cs typeface="MiSans Normal"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ln>
            <a:noFill/>
            <a:prstDash val="sysDot"/>
          </a:ln>
          <a:solidFill>
            <a:schemeClr val="tx1"/>
          </a:solidFill>
          <a:latin typeface="+mn-ea"/>
          <a:ea typeface="+mn-ea"/>
          <a:cs typeface="MiSans Normal"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ln>
            <a:noFill/>
            <a:prstDash val="sysDot"/>
          </a:ln>
          <a:solidFill>
            <a:schemeClr val="tx1"/>
          </a:solidFill>
          <a:latin typeface="+mn-ea"/>
          <a:ea typeface="+mn-ea"/>
          <a:cs typeface="MiSans Normal"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1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29.xml" /><Relationship Id="rId11" Type="http://schemas.openxmlformats.org/officeDocument/2006/relationships/tags" Target="../tags/tag130.xml" /><Relationship Id="rId12" Type="http://schemas.openxmlformats.org/officeDocument/2006/relationships/tags" Target="../tags/tag131.xml" /><Relationship Id="rId13" Type="http://schemas.openxmlformats.org/officeDocument/2006/relationships/tags" Target="../tags/tag132.xml" /><Relationship Id="rId14" Type="http://schemas.openxmlformats.org/officeDocument/2006/relationships/tags" Target="../tags/tag133.xml" /><Relationship Id="rId15" Type="http://schemas.openxmlformats.org/officeDocument/2006/relationships/tags" Target="../tags/tag134.xml" /><Relationship Id="rId16" Type="http://schemas.openxmlformats.org/officeDocument/2006/relationships/tags" Target="../tags/tag135.xml" /><Relationship Id="rId17" Type="http://schemas.openxmlformats.org/officeDocument/2006/relationships/tags" Target="../tags/tag136.xml" /><Relationship Id="rId18" Type="http://schemas.openxmlformats.org/officeDocument/2006/relationships/tags" Target="../tags/tag137.xml" /><Relationship Id="rId19" Type="http://schemas.openxmlformats.org/officeDocument/2006/relationships/tags" Target="../tags/tag138.xml" /><Relationship Id="rId2" Type="http://schemas.openxmlformats.org/officeDocument/2006/relationships/tags" Target="../tags/tag121.xml" /><Relationship Id="rId3" Type="http://schemas.openxmlformats.org/officeDocument/2006/relationships/tags" Target="../tags/tag122.xml" /><Relationship Id="rId4" Type="http://schemas.openxmlformats.org/officeDocument/2006/relationships/tags" Target="../tags/tag123.xml"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9.xml" /><Relationship Id="rId3" Type="http://schemas.openxmlformats.org/officeDocument/2006/relationships/tags" Target="../tags/tag140.xml" /><Relationship Id="rId4" Type="http://schemas.openxmlformats.org/officeDocument/2006/relationships/tags" Target="../tags/tag141.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0.xml" /><Relationship Id="rId11" Type="http://schemas.openxmlformats.org/officeDocument/2006/relationships/tags" Target="../tags/tag151.xml" /><Relationship Id="rId12" Type="http://schemas.openxmlformats.org/officeDocument/2006/relationships/tags" Target="../tags/tag152.xml" /><Relationship Id="rId13" Type="http://schemas.openxmlformats.org/officeDocument/2006/relationships/tags" Target="../tags/tag153.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2.xml" /><Relationship Id="rId11" Type="http://schemas.openxmlformats.org/officeDocument/2006/relationships/tags" Target="../tags/tag163.xml" /><Relationship Id="rId12" Type="http://schemas.openxmlformats.org/officeDocument/2006/relationships/tags" Target="../tags/tag164.xml" /><Relationship Id="rId13" Type="http://schemas.openxmlformats.org/officeDocument/2006/relationships/tags" Target="../tags/tag165.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tags" Target="../tags/tag156.xml" /><Relationship Id="rId5" Type="http://schemas.openxmlformats.org/officeDocument/2006/relationships/tags" Target="../tags/tag157.xml" /><Relationship Id="rId6" Type="http://schemas.openxmlformats.org/officeDocument/2006/relationships/tags" Target="../tags/tag158.xml" /><Relationship Id="rId7" Type="http://schemas.openxmlformats.org/officeDocument/2006/relationships/tags" Target="../tags/tag159.xml" /><Relationship Id="rId8" Type="http://schemas.openxmlformats.org/officeDocument/2006/relationships/tags" Target="../tags/tag160.xml" /><Relationship Id="rId9" Type="http://schemas.openxmlformats.org/officeDocument/2006/relationships/tags" Target="../tags/tag16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4.xml" /><Relationship Id="rId11" Type="http://schemas.openxmlformats.org/officeDocument/2006/relationships/tags" Target="../tags/tag175.xml" /><Relationship Id="rId12" Type="http://schemas.openxmlformats.org/officeDocument/2006/relationships/tags" Target="../tags/tag176.xml" /><Relationship Id="rId13" Type="http://schemas.openxmlformats.org/officeDocument/2006/relationships/tags" Target="../tags/tag177.xml" /><Relationship Id="rId2" Type="http://schemas.openxmlformats.org/officeDocument/2006/relationships/tags" Target="../tags/tag166.xml" /><Relationship Id="rId3" Type="http://schemas.openxmlformats.org/officeDocument/2006/relationships/tags" Target="../tags/tag167.xml" /><Relationship Id="rId4" Type="http://schemas.openxmlformats.org/officeDocument/2006/relationships/tags" Target="../tags/tag168.xml" /><Relationship Id="rId5" Type="http://schemas.openxmlformats.org/officeDocument/2006/relationships/tags" Target="../tags/tag169.xml" /><Relationship Id="rId6" Type="http://schemas.openxmlformats.org/officeDocument/2006/relationships/tags" Target="../tags/tag170.xml" /><Relationship Id="rId7" Type="http://schemas.openxmlformats.org/officeDocument/2006/relationships/tags" Target="../tags/tag171.xml" /><Relationship Id="rId8" Type="http://schemas.openxmlformats.org/officeDocument/2006/relationships/tags" Target="../tags/tag172.xml" /><Relationship Id="rId9" Type="http://schemas.openxmlformats.org/officeDocument/2006/relationships/tags" Target="../tags/tag17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8.xml" /><Relationship Id="rId3" Type="http://schemas.openxmlformats.org/officeDocument/2006/relationships/tags" Target="../tags/tag179.xml" /><Relationship Id="rId4" Type="http://schemas.openxmlformats.org/officeDocument/2006/relationships/tags" Target="../tags/tag18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9.xml" /><Relationship Id="rId11" Type="http://schemas.openxmlformats.org/officeDocument/2006/relationships/tags" Target="../tags/tag190.xml" /><Relationship Id="rId12" Type="http://schemas.openxmlformats.org/officeDocument/2006/relationships/tags" Target="../tags/tag191.xml" /><Relationship Id="rId13" Type="http://schemas.openxmlformats.org/officeDocument/2006/relationships/tags" Target="../tags/tag192.xml" /><Relationship Id="rId2" Type="http://schemas.openxmlformats.org/officeDocument/2006/relationships/tags" Target="../tags/tag181.xml" /><Relationship Id="rId3" Type="http://schemas.openxmlformats.org/officeDocument/2006/relationships/tags" Target="../tags/tag182.xml" /><Relationship Id="rId4" Type="http://schemas.openxmlformats.org/officeDocument/2006/relationships/tags" Target="../tags/tag183.xml" /><Relationship Id="rId5" Type="http://schemas.openxmlformats.org/officeDocument/2006/relationships/tags" Target="../tags/tag184.xml" /><Relationship Id="rId6" Type="http://schemas.openxmlformats.org/officeDocument/2006/relationships/tags" Target="../tags/tag185.xml" /><Relationship Id="rId7" Type="http://schemas.openxmlformats.org/officeDocument/2006/relationships/tags" Target="../tags/tag186.xml" /><Relationship Id="rId8" Type="http://schemas.openxmlformats.org/officeDocument/2006/relationships/tags" Target="../tags/tag187.xml" /><Relationship Id="rId9" Type="http://schemas.openxmlformats.org/officeDocument/2006/relationships/tags" Target="../tags/tag18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tags" Target="../tags/tag203.xml" /><Relationship Id="rId13" Type="http://schemas.openxmlformats.org/officeDocument/2006/relationships/tags" Target="../tags/tag204.xml" /><Relationship Id="rId2" Type="http://schemas.openxmlformats.org/officeDocument/2006/relationships/tags" Target="../tags/tag193.xml" /><Relationship Id="rId3" Type="http://schemas.openxmlformats.org/officeDocument/2006/relationships/tags" Target="../tags/tag194.xml" /><Relationship Id="rId4" Type="http://schemas.openxmlformats.org/officeDocument/2006/relationships/tags" Target="../tags/tag195.xml" /><Relationship Id="rId5" Type="http://schemas.openxmlformats.org/officeDocument/2006/relationships/tags" Target="../tags/tag196.xml" /><Relationship Id="rId6" Type="http://schemas.openxmlformats.org/officeDocument/2006/relationships/tags" Target="../tags/tag197.xml"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3.xml" /><Relationship Id="rId11" Type="http://schemas.openxmlformats.org/officeDocument/2006/relationships/tags" Target="../tags/tag214.xml" /><Relationship Id="rId12" Type="http://schemas.openxmlformats.org/officeDocument/2006/relationships/tags" Target="../tags/tag215.xml" /><Relationship Id="rId13" Type="http://schemas.openxmlformats.org/officeDocument/2006/relationships/tags" Target="../tags/tag216.xml" /><Relationship Id="rId2" Type="http://schemas.openxmlformats.org/officeDocument/2006/relationships/tags" Target="../tags/tag205.xml" /><Relationship Id="rId3" Type="http://schemas.openxmlformats.org/officeDocument/2006/relationships/tags" Target="../tags/tag206.xml" /><Relationship Id="rId4" Type="http://schemas.openxmlformats.org/officeDocument/2006/relationships/tags" Target="../tags/tag207.xml" /><Relationship Id="rId5" Type="http://schemas.openxmlformats.org/officeDocument/2006/relationships/tags" Target="../tags/tag208.xml" /><Relationship Id="rId6" Type="http://schemas.openxmlformats.org/officeDocument/2006/relationships/tags" Target="../tags/tag209.xml" /><Relationship Id="rId7" Type="http://schemas.openxmlformats.org/officeDocument/2006/relationships/tags" Target="../tags/tag210.xml" /><Relationship Id="rId8" Type="http://schemas.openxmlformats.org/officeDocument/2006/relationships/tags" Target="../tags/tag211.xml" /><Relationship Id="rId9" Type="http://schemas.openxmlformats.org/officeDocument/2006/relationships/tags" Target="../tags/tag2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17.xml" /><Relationship Id="rId3" Type="http://schemas.openxmlformats.org/officeDocument/2006/relationships/tags" Target="../tags/tag218.xml" /><Relationship Id="rId4" Type="http://schemas.openxmlformats.org/officeDocument/2006/relationships/tags" Target="../tags/tag219.xml" /><Relationship Id="rId5" Type="http://schemas.openxmlformats.org/officeDocument/2006/relationships/tags" Target="../tags/tag22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21.xml" /><Relationship Id="rId3" Type="http://schemas.openxmlformats.org/officeDocument/2006/relationships/tags" Target="../tags/tag222.xml" /><Relationship Id="rId4" Type="http://schemas.openxmlformats.org/officeDocument/2006/relationships/tags" Target="../tags/tag22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2.xml" /><Relationship Id="rId11" Type="http://schemas.openxmlformats.org/officeDocument/2006/relationships/tags" Target="../tags/tag233.xml" /><Relationship Id="rId12" Type="http://schemas.openxmlformats.org/officeDocument/2006/relationships/tags" Target="../tags/tag234.xml" /><Relationship Id="rId13" Type="http://schemas.openxmlformats.org/officeDocument/2006/relationships/tags" Target="../tags/tag235.xml" /><Relationship Id="rId14" Type="http://schemas.openxmlformats.org/officeDocument/2006/relationships/tags" Target="../tags/tag236.xml" /><Relationship Id="rId15" Type="http://schemas.openxmlformats.org/officeDocument/2006/relationships/tags" Target="../tags/tag237.xml" /><Relationship Id="rId2" Type="http://schemas.openxmlformats.org/officeDocument/2006/relationships/tags" Target="../tags/tag224.xml" /><Relationship Id="rId3" Type="http://schemas.openxmlformats.org/officeDocument/2006/relationships/tags" Target="../tags/tag225.xml" /><Relationship Id="rId4" Type="http://schemas.openxmlformats.org/officeDocument/2006/relationships/tags" Target="../tags/tag226.xml" /><Relationship Id="rId5" Type="http://schemas.openxmlformats.org/officeDocument/2006/relationships/tags" Target="../tags/tag227.xml" /><Relationship Id="rId6" Type="http://schemas.openxmlformats.org/officeDocument/2006/relationships/tags" Target="../tags/tag228.xml" /><Relationship Id="rId7" Type="http://schemas.openxmlformats.org/officeDocument/2006/relationships/tags" Target="../tags/tag229.xml" /><Relationship Id="rId8" Type="http://schemas.openxmlformats.org/officeDocument/2006/relationships/tags" Target="../tags/tag230.xml" /><Relationship Id="rId9" Type="http://schemas.openxmlformats.org/officeDocument/2006/relationships/tags" Target="../tags/tag23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05512313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
          <p:cNvSpPr>
            <a:spLocks noGrp="1"/>
          </p:cNvSpPr>
          <p:nvPr>
            <p:ph type="body" idx="3"/>
            <p:custDataLst>
              <p:tags r:id="rId2"/>
            </p:custDataLst>
          </p:nvPr>
        </p:nvSpPr>
        <p:spPr/>
        <p:txBody>
          <a:bodyPr>
            <a:normAutofit fontScale="80000" lnSpcReduction="20000"/>
          </a:bodyPr>
          <a:lstStyle/>
          <a:p>
            <a:r>
              <a:rPr lang="zh-CN" altLang="en-US"/>
              <a:t>汇报人：</a:t>
            </a:r>
            <a:endParaRPr lang="zh-CN" altLang="en-US"/>
          </a:p>
        </p:txBody>
      </p:sp>
      <p:sp>
        <p:nvSpPr>
          <p:cNvPr id="1048650" name="文本占位符 13"/>
          <p:cNvSpPr>
            <a:spLocks noGrp="1"/>
          </p:cNvSpPr>
          <p:nvPr>
            <p:ph type="body" idx="2"/>
            <p:custDataLst>
              <p:tags r:id="rId3"/>
            </p:custDataLst>
          </p:nvPr>
        </p:nvSpPr>
        <p:spPr/>
        <p:txBody>
          <a:bodyPr/>
          <a:lstStyle/>
          <a:p>
            <a:r>
              <a:rPr lang="zh-CN" altLang="en-US"/>
              <a:t>,    </a:t>
            </a:r>
            <a:endParaRPr lang="zh-CN" altLang="en-US"/>
          </a:p>
        </p:txBody>
      </p:sp>
      <p:sp>
        <p:nvSpPr>
          <p:cNvPr id="1048652" name="标题 14"/>
          <p:cNvSpPr>
            <a:spLocks noGrp="1"/>
          </p:cNvSpPr>
          <p:nvPr>
            <p:ph type="title" idx="1"/>
            <p:custDataLst>
              <p:tags r:id="rId4"/>
            </p:custDataLst>
          </p:nvPr>
        </p:nvSpPr>
        <p:spPr/>
        <p:txBody>
          <a:bodyPr>
            <a:normAutofit fontScale="90000"/>
          </a:bodyPr>
          <a:lstStyle/>
          <a:p>
            <a:r>
              <a:rPr lang="zh-CN" altLang="en-US"/>
              <a:t>生态工程的基本原理</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94" name="文本占位符 2"/>
          <p:cNvSpPr>
            <a:spLocks noGrp="1"/>
          </p:cNvSpPr>
          <p:nvPr>
            <p:ph type="body" idx="2"/>
            <p:custDataLst>
              <p:tags r:id="rId2"/>
            </p:custDataLst>
          </p:nvPr>
        </p:nvSpPr>
        <p:spPr/>
        <p:txBody>
          <a:bodyPr/>
          <a:lstStyle/>
          <a:p>
            <a:r>
              <a:rPr lang="zh-CN" altLang="en-US"/>
              <a:t>CONTENTS</a:t>
            </a:r>
            <a:endParaRPr lang="zh-CN" altLang="en-US"/>
          </a:p>
        </p:txBody>
      </p:sp>
      <p:sp>
        <p:nvSpPr>
          <p:cNvPr id="1048896" name="标题 7"/>
          <p:cNvSpPr>
            <a:spLocks noGrp="1"/>
          </p:cNvSpPr>
          <p:nvPr>
            <p:ph type="title" idx="1"/>
            <p:custDataLst>
              <p:tags r:id="rId3"/>
            </p:custDataLst>
          </p:nvPr>
        </p:nvSpPr>
        <p:spPr/>
        <p:txBody>
          <a:bodyPr>
            <a:normAutofit fontScale="90000"/>
          </a:bodyPr>
          <a:lstStyle/>
          <a:p>
            <a:r>
              <a:rPr lang="zh-CN" altLang="en-US"/>
              <a:t>目录</a:t>
            </a:r>
            <a:endParaRPr lang="zh-CN" altLang="en-US"/>
          </a:p>
        </p:txBody>
      </p:sp>
      <p:cxnSp>
        <p:nvCxnSpPr>
          <p:cNvPr id="3145749" name="直接连接符 6"/>
          <p:cNvCxnSpPr/>
          <p:nvPr>
            <p:custDataLst>
              <p:tags r:id="rId4"/>
            </p:custDataLst>
          </p:nvPr>
        </p:nvCxnSpPr>
        <p:spPr>
          <a:xfrm flipH="1">
            <a:off x="2766541" y="0"/>
            <a:ext cx="0" cy="5311588"/>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898" name="序号"/>
          <p:cNvSpPr txBox="1"/>
          <p:nvPr>
            <p:custDataLst>
              <p:tags r:id="rId5"/>
            </p:custDataLst>
          </p:nvPr>
        </p:nvSpPr>
        <p:spPr>
          <a:xfrm>
            <a:off x="2766540" y="2268706"/>
            <a:ext cx="1642782" cy="1101049"/>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02.</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00" name="标题"/>
          <p:cNvSpPr txBox="1"/>
          <p:nvPr>
            <p:custDataLst>
              <p:tags r:id="rId6"/>
            </p:custDataLst>
          </p:nvPr>
        </p:nvSpPr>
        <p:spPr>
          <a:xfrm>
            <a:off x="2923425" y="3510914"/>
            <a:ext cx="2173603" cy="1724473"/>
          </a:xfrm>
          <a:prstGeom prst="rect">
            <a:avLst/>
          </a:prstGeom>
          <a:noFill/>
        </p:spPr>
        <p:txBody>
          <a:bodyPr wrap="square" lIns="0" tIns="0" rIns="0" bIns="0" rtlCol="0" anchor="t">
            <a:normAutofit fontScale="96875"/>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生态工程的基本原理</a:t>
            </a:r>
            <a:endParaRPr lang="zh-CN" altLang="en-US" sz="32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cxnSp>
        <p:nvCxnSpPr>
          <p:cNvPr id="3145751" name="直接连接符 40"/>
          <p:cNvCxnSpPr/>
          <p:nvPr>
            <p:custDataLst>
              <p:tags r:id="rId7"/>
            </p:custDataLst>
          </p:nvPr>
        </p:nvCxnSpPr>
        <p:spPr>
          <a:xfrm flipH="1">
            <a:off x="5098549" y="0"/>
            <a:ext cx="0" cy="5311588"/>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902" name="序号"/>
          <p:cNvSpPr txBox="1"/>
          <p:nvPr>
            <p:custDataLst>
              <p:tags r:id="rId8"/>
            </p:custDataLst>
          </p:nvPr>
        </p:nvSpPr>
        <p:spPr>
          <a:xfrm>
            <a:off x="5098548" y="2268706"/>
            <a:ext cx="1642782" cy="1101049"/>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03.</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04" name="标题"/>
          <p:cNvSpPr txBox="1"/>
          <p:nvPr>
            <p:custDataLst>
              <p:tags r:id="rId9"/>
            </p:custDataLst>
          </p:nvPr>
        </p:nvSpPr>
        <p:spPr>
          <a:xfrm>
            <a:off x="5255433" y="3510914"/>
            <a:ext cx="2173603" cy="1724473"/>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生态工程的应用</a:t>
            </a:r>
            <a:endParaRPr lang="zh-CN" altLang="en-US" sz="32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cxnSp>
        <p:nvCxnSpPr>
          <p:cNvPr id="3145753" name="直接连接符 47"/>
          <p:cNvCxnSpPr/>
          <p:nvPr>
            <p:custDataLst>
              <p:tags r:id="rId10"/>
            </p:custDataLst>
          </p:nvPr>
        </p:nvCxnSpPr>
        <p:spPr>
          <a:xfrm flipH="1">
            <a:off x="7430557" y="0"/>
            <a:ext cx="0" cy="5311588"/>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906" name="序号"/>
          <p:cNvSpPr txBox="1"/>
          <p:nvPr>
            <p:custDataLst>
              <p:tags r:id="rId11"/>
            </p:custDataLst>
          </p:nvPr>
        </p:nvSpPr>
        <p:spPr>
          <a:xfrm>
            <a:off x="7430556" y="2268706"/>
            <a:ext cx="1642782" cy="1101049"/>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04.</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08" name="标题"/>
          <p:cNvSpPr txBox="1"/>
          <p:nvPr>
            <p:custDataLst>
              <p:tags r:id="rId12"/>
            </p:custDataLst>
          </p:nvPr>
        </p:nvSpPr>
        <p:spPr>
          <a:xfrm>
            <a:off x="7587441" y="3510914"/>
            <a:ext cx="2173603" cy="1724473"/>
          </a:xfrm>
          <a:prstGeom prst="rect">
            <a:avLst/>
          </a:prstGeom>
          <a:noFill/>
        </p:spPr>
        <p:txBody>
          <a:bodyPr wrap="square" lIns="0" tIns="0" rIns="0" bIns="0" rtlCol="0" anchor="t">
            <a:normAutofit fontScale="96875"/>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生态工程的实践案例</a:t>
            </a:r>
            <a:endParaRPr lang="zh-CN" altLang="en-US" sz="32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cxnSp>
        <p:nvCxnSpPr>
          <p:cNvPr id="3145755" name="直接连接符 54"/>
          <p:cNvCxnSpPr/>
          <p:nvPr>
            <p:custDataLst>
              <p:tags r:id="rId13"/>
            </p:custDataLst>
          </p:nvPr>
        </p:nvCxnSpPr>
        <p:spPr>
          <a:xfrm flipH="1">
            <a:off x="9762564" y="0"/>
            <a:ext cx="0" cy="5311588"/>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910" name="序号"/>
          <p:cNvSpPr txBox="1"/>
          <p:nvPr>
            <p:custDataLst>
              <p:tags r:id="rId14"/>
            </p:custDataLst>
          </p:nvPr>
        </p:nvSpPr>
        <p:spPr>
          <a:xfrm>
            <a:off x="9762564" y="2268706"/>
            <a:ext cx="1642782" cy="1101049"/>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05.</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12" name="标题"/>
          <p:cNvSpPr txBox="1"/>
          <p:nvPr>
            <p:custDataLst>
              <p:tags r:id="rId15"/>
            </p:custDataLst>
          </p:nvPr>
        </p:nvSpPr>
        <p:spPr>
          <a:xfrm>
            <a:off x="9919449" y="3510914"/>
            <a:ext cx="2173603" cy="1724473"/>
          </a:xfrm>
          <a:prstGeom prst="rect">
            <a:avLst/>
          </a:prstGeom>
          <a:noFill/>
        </p:spPr>
        <p:txBody>
          <a:bodyPr wrap="square" lIns="0" tIns="0" rIns="0" bIns="0" rtlCol="0" anchor="t">
            <a:normAutofit fontScale="96875"/>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生态工程的未来发展</a:t>
            </a:r>
            <a:endParaRPr lang="zh-CN" altLang="en-US" sz="32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cxnSp>
        <p:nvCxnSpPr>
          <p:cNvPr id="3145757" name="直接连接符 23"/>
          <p:cNvCxnSpPr/>
          <p:nvPr>
            <p:custDataLst>
              <p:tags r:id="rId16"/>
            </p:custDataLst>
          </p:nvPr>
        </p:nvCxnSpPr>
        <p:spPr>
          <a:xfrm flipH="1">
            <a:off x="434533" y="0"/>
            <a:ext cx="0" cy="5311588"/>
          </a:xfrm>
          <a:prstGeom prst="line">
            <a:avLst/>
          </a:prstGeom>
          <a:ln w="34925">
            <a:gradFill flip="none" rotWithShape="1">
              <a:gsLst>
                <a:gs pos="0">
                  <a:schemeClr val="accent1">
                    <a:alpha val="0"/>
                  </a:schemeClr>
                </a:gs>
                <a:gs pos="100000">
                  <a:schemeClr val="accent1"/>
                </a:gs>
              </a:gsLst>
              <a:lin ang="16200000" scaled="1"/>
            </a:gradFill>
          </a:ln>
        </p:spPr>
        <p:style>
          <a:lnRef idx="1">
            <a:schemeClr val="accent1"/>
          </a:lnRef>
          <a:fillRef idx="0">
            <a:schemeClr val="accent1"/>
          </a:fillRef>
          <a:effectRef idx="0">
            <a:schemeClr val="accent1"/>
          </a:effectRef>
          <a:fontRef idx="minor">
            <a:schemeClr val="tx1"/>
          </a:fontRef>
        </p:style>
      </p:cxnSp>
      <p:sp>
        <p:nvSpPr>
          <p:cNvPr id="1048914" name="序号"/>
          <p:cNvSpPr txBox="1"/>
          <p:nvPr>
            <p:custDataLst>
              <p:tags r:id="rId17"/>
            </p:custDataLst>
          </p:nvPr>
        </p:nvSpPr>
        <p:spPr>
          <a:xfrm>
            <a:off x="434532" y="2268706"/>
            <a:ext cx="1642782" cy="1101049"/>
          </a:xfrm>
          <a:prstGeom prst="rect">
            <a:avLst/>
          </a:prstGeom>
          <a:noFill/>
        </p:spPr>
        <p:txBody>
          <a:bodyPr wrap="square" lIns="0" tIns="0" rIns="0" bIns="0" rtlCol="0" anchor="ctr">
            <a:normAutofit fontScale="98485"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rPr>
              <a:t>01.</a:t>
            </a:r>
            <a:endParaRPr lang="en-US" sz="6600">
              <a:gradFill>
                <a:gsLst>
                  <a:gs pos="0">
                    <a:schemeClr val="accent1">
                      <a:alpha val="0"/>
                    </a:schemeClr>
                  </a:gs>
                  <a:gs pos="100000">
                    <a:schemeClr val="accent1"/>
                  </a:gs>
                </a:gsLst>
                <a:lin ang="0" scaled="1"/>
              </a:gradFill>
              <a:latin typeface="+mj-lt"/>
              <a:ea typeface="MiSans Normal"/>
              <a:cs typeface="MiSans Normal" panose="00000500000000000000" charset="-122"/>
            </a:endParaRPr>
          </a:p>
        </p:txBody>
      </p:sp>
      <p:sp>
        <p:nvSpPr>
          <p:cNvPr id="1048916" name="标题"/>
          <p:cNvSpPr txBox="1"/>
          <p:nvPr>
            <p:custDataLst>
              <p:tags r:id="rId18"/>
            </p:custDataLst>
          </p:nvPr>
        </p:nvSpPr>
        <p:spPr>
          <a:xfrm>
            <a:off x="591417" y="3510914"/>
            <a:ext cx="2173603" cy="1724473"/>
          </a:xfrm>
          <a:prstGeom prst="rect">
            <a:avLst/>
          </a:prstGeom>
          <a:noFill/>
        </p:spPr>
        <p:txBody>
          <a:bodyPr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spc="300">
                <a:gradFill>
                  <a:gsLst>
                    <a:gs pos="14000">
                      <a:schemeClr val="accent1"/>
                    </a:gs>
                    <a:gs pos="54000">
                      <a:schemeClr val="tx1"/>
                    </a:gs>
                    <a:gs pos="92000">
                      <a:schemeClr val="accent1"/>
                    </a:gs>
                  </a:gsLst>
                  <a:lin ang="0" scaled="1"/>
                </a:gradFill>
                <a:latin typeface="+mj-ea"/>
                <a:ea typeface="+mj-ea"/>
                <a:cs typeface="MiSans Normal" panose="00000500000000000000" charset="-122"/>
              </a:rPr>
              <a:t>生态工程的概念</a:t>
            </a:r>
            <a:endParaRPr lang="zh-CN" altLang="en-US" sz="3200" spc="300">
              <a:gradFill>
                <a:gsLst>
                  <a:gs pos="14000">
                    <a:schemeClr val="accent1"/>
                  </a:gs>
                  <a:gs pos="54000">
                    <a:schemeClr val="tx1"/>
                  </a:gs>
                  <a:gs pos="92000">
                    <a:schemeClr val="accent1"/>
                  </a:gs>
                </a:gsLst>
                <a:lin ang="0" scaled="1"/>
              </a:gradFill>
              <a:latin typeface="+mj-ea"/>
              <a:ea typeface="+mj-ea"/>
              <a:cs typeface="MiSans Normal" panose="00000500000000000000" charset="-122"/>
            </a:endParaRPr>
          </a:p>
        </p:txBody>
      </p:sp>
    </p:spTree>
    <p:custDataLst>
      <p:tags r:id="rId1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56" name="文本占位符 2"/>
          <p:cNvSpPr>
            <a:spLocks noGrp="1"/>
          </p:cNvSpPr>
          <p:nvPr>
            <p:ph type="body" idx="2"/>
            <p:custDataLst>
              <p:tags r:id="rId2"/>
            </p:custDataLst>
          </p:nvPr>
        </p:nvSpPr>
        <p:spPr/>
        <p:txBody>
          <a:bodyPr>
            <a:normAutofit fontScale="96875"/>
          </a:bodyPr>
          <a:lstStyle/>
          <a:p>
            <a:r>
              <a:rPr lang="zh-CN" altLang="en-US"/>
              <a:t>PRT ONE</a:t>
            </a:r>
            <a:endParaRPr lang="zh-CN" altLang="en-US"/>
          </a:p>
        </p:txBody>
      </p:sp>
      <p:sp>
        <p:nvSpPr>
          <p:cNvPr id="1048958" name="标题 6"/>
          <p:cNvSpPr>
            <a:spLocks noGrp="1"/>
          </p:cNvSpPr>
          <p:nvPr>
            <p:ph type="title" idx="1"/>
            <p:custDataLst>
              <p:tags r:id="rId3"/>
            </p:custDataLst>
          </p:nvPr>
        </p:nvSpPr>
        <p:spPr/>
        <p:txBody>
          <a:bodyPr/>
          <a:lstStyle/>
          <a:p>
            <a:r>
              <a:rPr lang="zh-CN" altLang="en-US"/>
              <a:t>生态工程的概念</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26" name="标题 2"/>
          <p:cNvSpPr>
            <a:spLocks noGrp="1"/>
          </p:cNvSpPr>
          <p:nvPr>
            <p:ph type="title" idx="5"/>
          </p:nvPr>
        </p:nvSpPr>
        <p:spPr/>
        <p:txBody>
          <a:bodyPr>
            <a:normAutofit fontScale="91667"/>
          </a:bodyPr>
          <a:lstStyle/>
          <a:p>
            <a:r>
              <a:rPr lang="zh-CN" altLang="en-US"/>
              <a:t>生态工程的定义</a:t>
            </a:r>
            <a:endParaRPr lang="zh-CN" altLang="en-US"/>
          </a:p>
        </p:txBody>
      </p:sp>
      <p:sp>
        <p:nvSpPr>
          <p:cNvPr id="1049028" name="任意多边形: 形状 64"/>
          <p:cNvSpPr/>
          <p:nvPr>
            <p:custDataLst>
              <p:tags r:id="rId2"/>
            </p:custDataLst>
          </p:nvPr>
        </p:nvSpPr>
        <p:spPr>
          <a:xfrm rot="10800000">
            <a:off x="1356977"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030" name="矩形 65"/>
          <p:cNvSpPr/>
          <p:nvPr>
            <p:custDataLst>
              <p:tags r:id="rId3"/>
            </p:custDataLst>
          </p:nvPr>
        </p:nvSpPr>
        <p:spPr>
          <a:xfrm>
            <a:off x="1243950" y="1850436"/>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32" name="文本框 66"/>
          <p:cNvSpPr txBox="1"/>
          <p:nvPr>
            <p:custDataLst>
              <p:tags r:id="rId4"/>
            </p:custDataLst>
          </p:nvPr>
        </p:nvSpPr>
        <p:spPr>
          <a:xfrm>
            <a:off x="1621765" y="1752013"/>
            <a:ext cx="3849751" cy="1261958"/>
          </a:xfrm>
          <a:prstGeom prst="rect">
            <a:avLst/>
          </a:prstGeom>
          <a:noFill/>
        </p:spPr>
        <p:txBody>
          <a:bodyPr vert="horz" wrap="square" lIns="90000" tIns="46800" rIns="90000" bIns="46800" rtlCol="0" anchor="t" anchorCtr="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lt1">
                    <a:lumMod val="100000"/>
                  </a:schemeClr>
                </a:solidFill>
                <a:latin typeface="Arial" pitchFamily="34" charset="0"/>
                <a:ea typeface="微软雅黑" panose="020b0503020204020204" charset="-122"/>
                <a:sym typeface="+mn-ea"/>
              </a:rPr>
              <a:t>生态工程是一种以生态学原理为基础运用生态学、工程学、经济学等学科知识对自然生态系统进行保护和修复实现人与自然和谐共生的工程。</a:t>
            </a:r>
            <a:endParaRPr lang="zh-CN" altLang="en-US" sz="2000" spc="150">
              <a:solidFill>
                <a:schemeClr val="lt1">
                  <a:lumMod val="100000"/>
                </a:schemeClr>
              </a:solidFill>
              <a:latin typeface="Arial" pitchFamily="34" charset="0"/>
              <a:ea typeface="微软雅黑" panose="020b0503020204020204" charset="-122"/>
              <a:sym typeface="+mn-ea"/>
            </a:endParaRPr>
          </a:p>
        </p:txBody>
      </p:sp>
      <p:sp>
        <p:nvSpPr>
          <p:cNvPr id="1049034" name="任意多边形: 形状 68"/>
          <p:cNvSpPr/>
          <p:nvPr>
            <p:custDataLst>
              <p:tags r:id="rId5"/>
            </p:custDataLst>
          </p:nvPr>
        </p:nvSpPr>
        <p:spPr>
          <a:xfrm rot="10800000">
            <a:off x="6505422" y="1490400"/>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36" name="矩形 69"/>
          <p:cNvSpPr/>
          <p:nvPr>
            <p:custDataLst>
              <p:tags r:id="rId6"/>
            </p:custDataLst>
          </p:nvPr>
        </p:nvSpPr>
        <p:spPr>
          <a:xfrm>
            <a:off x="6391760" y="1850436"/>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38" name="文本框 70"/>
          <p:cNvSpPr txBox="1"/>
          <p:nvPr>
            <p:custDataLst>
              <p:tags r:id="rId7"/>
            </p:custDataLst>
          </p:nvPr>
        </p:nvSpPr>
        <p:spPr>
          <a:xfrm>
            <a:off x="6770210" y="1752013"/>
            <a:ext cx="3849751" cy="1261958"/>
          </a:xfrm>
          <a:prstGeom prst="rect">
            <a:avLst/>
          </a:prstGeom>
          <a:noFill/>
        </p:spPr>
        <p:txBody>
          <a:bodyPr vert="horz" wrap="square" lIns="90000" tIns="46800" rIns="90000" bIns="46800" rtlCol="0" anchor="t" anchorCtr="0">
            <a:normAutofit fontScale="75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2000" spc="150">
                <a:solidFill>
                  <a:schemeClr val="tx1">
                    <a:lumMod val="75000"/>
                    <a:lumOff val="25000"/>
                  </a:schemeClr>
                </a:solidFill>
                <a:latin typeface="Arial" pitchFamily="34" charset="0"/>
                <a:ea typeface="微软雅黑" panose="020b0503020204020204" charset="-122"/>
                <a:sym typeface="+mn-ea"/>
              </a:rPr>
              <a:t>生态工程的目标是通过生态修复、生态保护、生态建设等手段提高生态系统的稳定性、多样性和生产力实现可持续发展。</a:t>
            </a:r>
            <a:endParaRPr lang="zh-CN" altLang="en-US" sz="2000" spc="150">
              <a:solidFill>
                <a:schemeClr val="tx1">
                  <a:lumMod val="75000"/>
                  <a:lumOff val="25000"/>
                </a:schemeClr>
              </a:solidFill>
              <a:latin typeface="Arial" pitchFamily="34" charset="0"/>
              <a:ea typeface="微软雅黑" panose="020b0503020204020204" charset="-122"/>
              <a:sym typeface="+mn-ea"/>
            </a:endParaRPr>
          </a:p>
        </p:txBody>
      </p:sp>
      <p:sp>
        <p:nvSpPr>
          <p:cNvPr id="1049040" name="任意多边形: 形状 72"/>
          <p:cNvSpPr/>
          <p:nvPr>
            <p:custDataLst>
              <p:tags r:id="rId8"/>
            </p:custDataLst>
          </p:nvPr>
        </p:nvSpPr>
        <p:spPr>
          <a:xfrm rot="10800000">
            <a:off x="1356977"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gradFill>
            <a:gsLst>
              <a:gs pos="0">
                <a:schemeClr val="accent1">
                  <a:lumMod val="100000"/>
                  <a:alpha val="70000"/>
                </a:schemeClr>
              </a:gs>
              <a:gs pos="50000">
                <a:schemeClr val="accent1"/>
              </a:gs>
            </a:gsLst>
            <a:lin ang="138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sz="4000" b="1"/>
          </a:p>
        </p:txBody>
      </p:sp>
      <p:sp>
        <p:nvSpPr>
          <p:cNvPr id="1049042" name="文本框 74"/>
          <p:cNvSpPr txBox="1"/>
          <p:nvPr>
            <p:custDataLst>
              <p:tags r:id="rId9"/>
            </p:custDataLst>
          </p:nvPr>
        </p:nvSpPr>
        <p:spPr>
          <a:xfrm>
            <a:off x="1621765"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zh-CN" altLang="en-US" sz="1400" spc="150">
                <a:solidFill>
                  <a:schemeClr val="lt1">
                    <a:lumMod val="100000"/>
                  </a:schemeClr>
                </a:solidFill>
                <a:latin typeface="Arial" pitchFamily="34" charset="0"/>
                <a:ea typeface="微软雅黑" panose="020b0503020204020204" charset="-122"/>
                <a:sym typeface="+mn-ea"/>
              </a:rPr>
              <a:t>生态工程强调生态系统的整体性、协调性和可持续性注重生态平衡和生态功能的发挥。</a:t>
            </a:r>
            <a:endParaRPr lang="zh-CN" altLang="en-US" sz="1400" spc="150">
              <a:solidFill>
                <a:schemeClr val="lt1">
                  <a:lumMod val="100000"/>
                </a:schemeClr>
              </a:solidFill>
              <a:latin typeface="Arial" pitchFamily="34" charset="0"/>
              <a:ea typeface="微软雅黑" panose="020b0503020204020204" charset="-122"/>
              <a:sym typeface="+mn-ea"/>
            </a:endParaRPr>
          </a:p>
        </p:txBody>
      </p:sp>
      <p:sp>
        <p:nvSpPr>
          <p:cNvPr id="1049044" name="矩形 73"/>
          <p:cNvSpPr/>
          <p:nvPr>
            <p:custDataLst>
              <p:tags r:id="rId10"/>
            </p:custDataLst>
          </p:nvPr>
        </p:nvSpPr>
        <p:spPr>
          <a:xfrm>
            <a:off x="1243950" y="4378304"/>
            <a:ext cx="215994" cy="215994"/>
          </a:xfrm>
          <a:prstGeom prst="rect">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46" name="任意多边形: 形状 83"/>
          <p:cNvSpPr/>
          <p:nvPr>
            <p:custDataLst>
              <p:tags r:id="rId11"/>
            </p:custDataLst>
          </p:nvPr>
        </p:nvSpPr>
        <p:spPr>
          <a:xfrm rot="10800000">
            <a:off x="6563205" y="4018269"/>
            <a:ext cx="4379317" cy="2231513"/>
          </a:xfrm>
          <a:custGeom>
            <a:gdLst>
              <a:gd name="connsiteX0" fmla="*/ 2584395 w 2695478"/>
              <a:gd name="connsiteY0" fmla="*/ 1854489 h 1854489"/>
              <a:gd name="connsiteX1" fmla="*/ 111083 w 2695478"/>
              <a:gd name="connsiteY1" fmla="*/ 1854489 h 1854489"/>
              <a:gd name="connsiteX2" fmla="*/ 0 w 2695478"/>
              <a:gd name="connsiteY2" fmla="*/ 1743406 h 1854489"/>
              <a:gd name="connsiteX3" fmla="*/ 0 w 2695478"/>
              <a:gd name="connsiteY3" fmla="*/ 362180 h 1854489"/>
              <a:gd name="connsiteX4" fmla="*/ 111083 w 2695478"/>
              <a:gd name="connsiteY4" fmla="*/ 251097 h 1854489"/>
              <a:gd name="connsiteX5" fmla="*/ 1139340 w 2695478"/>
              <a:gd name="connsiteY5" fmla="*/ 251097 h 1854489"/>
              <a:gd name="connsiteX6" fmla="*/ 1347740 w 2695478"/>
              <a:gd name="connsiteY6" fmla="*/ 0 h 1854489"/>
              <a:gd name="connsiteX7" fmla="*/ 1556139 w 2695478"/>
              <a:gd name="connsiteY7" fmla="*/ 251097 h 1854489"/>
              <a:gd name="connsiteX8" fmla="*/ 2584395 w 2695478"/>
              <a:gd name="connsiteY8" fmla="*/ 251097 h 1854489"/>
              <a:gd name="connsiteX9" fmla="*/ 2695478 w 2695478"/>
              <a:gd name="connsiteY9" fmla="*/ 362180 h 1854489"/>
              <a:gd name="connsiteX10" fmla="*/ 2695478 w 2695478"/>
              <a:gd name="connsiteY10" fmla="*/ 1743406 h 1854489"/>
              <a:gd name="connsiteX11" fmla="*/ 2584395 w 2695478"/>
              <a:gd name="connsiteY11" fmla="*/ 1854489 h 185448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5478" h="1854489">
                <a:moveTo>
                  <a:pt x="2584395" y="1854489"/>
                </a:moveTo>
                <a:lnTo>
                  <a:pt x="111083" y="1854489"/>
                </a:lnTo>
                <a:cubicBezTo>
                  <a:pt x="49734" y="1854489"/>
                  <a:pt x="0" y="1804755"/>
                  <a:pt x="0" y="1743406"/>
                </a:cubicBezTo>
                <a:lnTo>
                  <a:pt x="0" y="362180"/>
                </a:lnTo>
                <a:cubicBezTo>
                  <a:pt x="0" y="300831"/>
                  <a:pt x="49734" y="251097"/>
                  <a:pt x="111083" y="251097"/>
                </a:cubicBezTo>
                <a:lnTo>
                  <a:pt x="1139340" y="251097"/>
                </a:lnTo>
                <a:lnTo>
                  <a:pt x="1347740" y="0"/>
                </a:lnTo>
                <a:lnTo>
                  <a:pt x="1556139" y="251097"/>
                </a:lnTo>
                <a:lnTo>
                  <a:pt x="2584395" y="251097"/>
                </a:lnTo>
                <a:cubicBezTo>
                  <a:pt x="2645744" y="251097"/>
                  <a:pt x="2695478" y="300831"/>
                  <a:pt x="2695478" y="362180"/>
                </a:cubicBezTo>
                <a:lnTo>
                  <a:pt x="2695478" y="1743406"/>
                </a:lnTo>
                <a:cubicBezTo>
                  <a:pt x="2695478" y="1804755"/>
                  <a:pt x="2645744" y="1854489"/>
                  <a:pt x="2584395" y="1854489"/>
                </a:cubicBezTo>
                <a:close/>
              </a:path>
            </a:pathLst>
          </a:custGeom>
          <a:solidFill>
            <a:schemeClr val="accent3">
              <a:lumMod val="20000"/>
              <a:lumOff val="80000"/>
              <a:alpha val="20000"/>
            </a:schemeClr>
          </a:solidFill>
          <a:ln w="254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48" name="矩形 84"/>
          <p:cNvSpPr/>
          <p:nvPr>
            <p:custDataLst>
              <p:tags r:id="rId12"/>
            </p:custDataLst>
          </p:nvPr>
        </p:nvSpPr>
        <p:spPr>
          <a:xfrm>
            <a:off x="6450178" y="4378304"/>
            <a:ext cx="215994" cy="215994"/>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050" name="文本框 85"/>
          <p:cNvSpPr txBox="1"/>
          <p:nvPr>
            <p:custDataLst>
              <p:tags r:id="rId13"/>
            </p:custDataLst>
          </p:nvPr>
        </p:nvSpPr>
        <p:spPr>
          <a:xfrm>
            <a:off x="6827993" y="4279247"/>
            <a:ext cx="3849751" cy="1261958"/>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buClrTx/>
              <a:buSzTx/>
              <a:buFontTx/>
            </a:pPr>
            <a:r>
              <a:rPr lang="zh-CN" altLang="en-US" sz="1400" spc="150">
                <a:solidFill>
                  <a:schemeClr val="tx1">
                    <a:lumMod val="75000"/>
                    <a:lumOff val="25000"/>
                  </a:schemeClr>
                </a:solidFill>
                <a:latin typeface="Arial" pitchFamily="34" charset="0"/>
                <a:ea typeface="微软雅黑" panose="020b0503020204020204" charset="-122"/>
                <a:sym typeface="+mn-ea"/>
              </a:rPr>
              <a:t>生态工程在环境保护、生态修复、生态旅游等领域具有广泛的应用前景。</a:t>
            </a:r>
            <a:endParaRPr lang="zh-CN" altLang="en-US" sz="1400" spc="150">
              <a:solidFill>
                <a:schemeClr val="tx1">
                  <a:lumMod val="75000"/>
                  <a:lumOff val="25000"/>
                </a:schemeClr>
              </a:solidFill>
              <a:latin typeface="Arial" pitchFamily="34" charset="0"/>
              <a:ea typeface="微软雅黑" panose="020b0503020204020204" charset="-122"/>
              <a:sym typeface="+mn-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102" name="标题 2"/>
          <p:cNvSpPr>
            <a:spLocks noGrp="1"/>
          </p:cNvSpPr>
          <p:nvPr>
            <p:ph type="title" idx="5"/>
          </p:nvPr>
        </p:nvSpPr>
        <p:spPr/>
        <p:txBody>
          <a:bodyPr>
            <a:normAutofit fontScale="94444"/>
          </a:bodyPr>
          <a:lstStyle/>
          <a:p>
            <a:r>
              <a:rPr lang="zh-CN" altLang="en-US"/>
              <a:t>生态工程与生态学的关系</a:t>
            </a:r>
            <a:endParaRPr lang="zh-CN" altLang="en-US"/>
          </a:p>
        </p:txBody>
      </p:sp>
      <p:sp>
        <p:nvSpPr>
          <p:cNvPr id="1049104"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06"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08"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生态工程是生态学的应用将生态学原理应用于工程实践</a:t>
            </a:r>
            <a:endParaRPr lang="zh-CN" altLang="en-US" sz="2000" spc="150">
              <a:solidFill>
                <a:schemeClr val="tx1">
                  <a:lumMod val="85000"/>
                  <a:lumOff val="15000"/>
                </a:schemeClr>
              </a:solidFill>
              <a:latin typeface="+mn-ea"/>
              <a:sym typeface="+mn-ea"/>
            </a:endParaRPr>
          </a:p>
        </p:txBody>
      </p:sp>
      <p:sp>
        <p:nvSpPr>
          <p:cNvPr id="1049110"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12"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14"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生态工程注重生态平衡强调人与自然的和谐共生</a:t>
            </a:r>
            <a:endParaRPr lang="zh-CN" altLang="en-US" sz="2000" spc="150">
              <a:solidFill>
                <a:schemeClr val="tx1">
                  <a:lumMod val="85000"/>
                  <a:lumOff val="15000"/>
                </a:schemeClr>
              </a:solidFill>
              <a:latin typeface="+mn-ea"/>
              <a:sym typeface="+mn-ea"/>
            </a:endParaRPr>
          </a:p>
        </p:txBody>
      </p:sp>
      <p:sp>
        <p:nvSpPr>
          <p:cNvPr id="1049116"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18"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20"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生态工程强调生态修复通过人工干预恢复生态系统的平衡</a:t>
            </a:r>
            <a:endParaRPr lang="zh-CN" altLang="en-US" sz="2000" spc="150">
              <a:solidFill>
                <a:schemeClr val="tx1">
                  <a:lumMod val="85000"/>
                  <a:lumOff val="15000"/>
                </a:schemeClr>
              </a:solidFill>
              <a:latin typeface="+mn-ea"/>
              <a:sym typeface="+mn-ea"/>
            </a:endParaRPr>
          </a:p>
        </p:txBody>
      </p:sp>
      <p:sp>
        <p:nvSpPr>
          <p:cNvPr id="1049122"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24"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26"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生态工程注重生态保护通过工程手段保护生态环境防止生态破坏</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78" name="标题 2"/>
          <p:cNvSpPr>
            <a:spLocks noGrp="1"/>
          </p:cNvSpPr>
          <p:nvPr>
            <p:ph type="title" idx="5"/>
          </p:nvPr>
        </p:nvSpPr>
        <p:spPr/>
        <p:txBody>
          <a:bodyPr>
            <a:normAutofit fontScale="91667"/>
          </a:bodyPr>
          <a:lstStyle/>
          <a:p>
            <a:r>
              <a:rPr lang="zh-CN" altLang="en-US"/>
              <a:t>生态工程的基本原理</a:t>
            </a:r>
            <a:endParaRPr lang="zh-CN" altLang="en-US"/>
          </a:p>
        </p:txBody>
      </p:sp>
      <p:sp>
        <p:nvSpPr>
          <p:cNvPr id="1049180"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生态工程是一种利用生态系统原理和工程技术实现人类社会与自然环境协调发展的方法。</a:t>
            </a:r>
            <a:endParaRPr lang="zh-CN" altLang="en-US" sz="1200" spc="150">
              <a:solidFill>
                <a:schemeClr val="tx1">
                  <a:lumMod val="85000"/>
                  <a:lumOff val="15000"/>
                </a:schemeClr>
              </a:solidFill>
              <a:latin typeface="+mn-ea"/>
              <a:sym typeface="+mn-ea"/>
            </a:endParaRPr>
          </a:p>
        </p:txBody>
      </p:sp>
      <p:sp>
        <p:nvSpPr>
          <p:cNvPr id="1049182"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84"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86"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生态工程的基本原理包括：生态平衡原理、生态位原理、生态适应性原理、生态多样性原理等。</a:t>
            </a:r>
            <a:endParaRPr lang="zh-CN" altLang="en-US" sz="1200" spc="150">
              <a:solidFill>
                <a:schemeClr val="tx1">
                  <a:lumMod val="85000"/>
                  <a:lumOff val="15000"/>
                </a:schemeClr>
              </a:solidFill>
              <a:latin typeface="+mn-ea"/>
              <a:sym typeface="+mn-ea"/>
            </a:endParaRPr>
          </a:p>
        </p:txBody>
      </p:sp>
      <p:sp>
        <p:nvSpPr>
          <p:cNvPr id="1049188"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90"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92"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生态工程的目标是实现生态系统的稳定、健康和可持续发展。</a:t>
            </a:r>
            <a:endParaRPr lang="zh-CN" altLang="en-US" sz="1200" spc="150">
              <a:solidFill>
                <a:schemeClr val="tx1">
                  <a:lumMod val="85000"/>
                  <a:lumOff val="15000"/>
                </a:schemeClr>
              </a:solidFill>
              <a:latin typeface="+mn-ea"/>
              <a:sym typeface="+mn-ea"/>
            </a:endParaRPr>
          </a:p>
        </p:txBody>
      </p:sp>
      <p:sp>
        <p:nvSpPr>
          <p:cNvPr id="1049194"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96"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98"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l"/>
            <a:r>
              <a:rPr lang="zh-CN" altLang="en-US" sz="1200" spc="150">
                <a:solidFill>
                  <a:schemeClr val="tx1">
                    <a:lumMod val="85000"/>
                    <a:lumOff val="15000"/>
                  </a:schemeClr>
                </a:solidFill>
                <a:latin typeface="+mn-ea"/>
                <a:sym typeface="+mn-ea"/>
              </a:rPr>
              <a:t>生态工程的实施需要综合考虑生态、经济、社会等多方面的因素以实现最优化的生态效益和社会效益。</a:t>
            </a:r>
            <a:endParaRPr lang="zh-CN" altLang="en-US" sz="1200" spc="150">
              <a:solidFill>
                <a:schemeClr val="tx1">
                  <a:lumMod val="85000"/>
                  <a:lumOff val="15000"/>
                </a:schemeClr>
              </a:solidFill>
              <a:latin typeface="+mn-ea"/>
              <a:sym typeface="+mn-ea"/>
            </a:endParaRPr>
          </a:p>
        </p:txBody>
      </p:sp>
      <p:sp>
        <p:nvSpPr>
          <p:cNvPr id="1049200"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202"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254" name="文本占位符 2"/>
          <p:cNvSpPr>
            <a:spLocks noGrp="1"/>
          </p:cNvSpPr>
          <p:nvPr>
            <p:ph type="body" idx="2"/>
            <p:custDataLst>
              <p:tags r:id="rId2"/>
            </p:custDataLst>
          </p:nvPr>
        </p:nvSpPr>
        <p:spPr/>
        <p:txBody>
          <a:bodyPr>
            <a:normAutofit fontScale="96875"/>
          </a:bodyPr>
          <a:lstStyle/>
          <a:p>
            <a:r>
              <a:rPr lang="zh-CN" altLang="en-US"/>
              <a:t>PRT TWO</a:t>
            </a:r>
            <a:endParaRPr lang="zh-CN" altLang="en-US"/>
          </a:p>
        </p:txBody>
      </p:sp>
      <p:sp>
        <p:nvSpPr>
          <p:cNvPr id="1049256" name="标题 6"/>
          <p:cNvSpPr>
            <a:spLocks noGrp="1"/>
          </p:cNvSpPr>
          <p:nvPr>
            <p:ph type="title" idx="1"/>
            <p:custDataLst>
              <p:tags r:id="rId3"/>
            </p:custDataLst>
          </p:nvPr>
        </p:nvSpPr>
        <p:spPr/>
        <p:txBody>
          <a:bodyPr>
            <a:normAutofit fontScale="93333"/>
          </a:bodyPr>
          <a:lstStyle/>
          <a:p>
            <a:r>
              <a:rPr lang="zh-CN" altLang="en-US"/>
              <a:t>生态工程的基本原理</a:t>
            </a:r>
            <a:endParaRPr lang="zh-CN" altLang="en-US"/>
          </a:p>
        </p:txBody>
      </p:sp>
    </p:spTree>
    <p:custDataLst>
      <p:tags r:id="rId4"/>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324" name="标题 2"/>
          <p:cNvSpPr>
            <a:spLocks noGrp="1"/>
          </p:cNvSpPr>
          <p:nvPr>
            <p:ph type="title" idx="5"/>
          </p:nvPr>
        </p:nvSpPr>
        <p:spPr/>
        <p:txBody>
          <a:bodyPr>
            <a:normAutofit fontScale="91667"/>
          </a:bodyPr>
          <a:lstStyle/>
          <a:p>
            <a:r>
              <a:rPr lang="zh-CN" altLang="en-US"/>
              <a:t>整体性原理</a:t>
            </a:r>
            <a:endParaRPr lang="zh-CN" altLang="en-US"/>
          </a:p>
        </p:txBody>
      </p:sp>
      <p:sp>
        <p:nvSpPr>
          <p:cNvPr id="1049326"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28"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30"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生态工程的基本原理之一强调生态系统的整体性</a:t>
            </a:r>
            <a:endParaRPr lang="zh-CN" altLang="en-US" sz="2000" spc="150">
              <a:solidFill>
                <a:schemeClr val="tx1">
                  <a:lumMod val="85000"/>
                  <a:lumOff val="15000"/>
                </a:schemeClr>
              </a:solidFill>
              <a:latin typeface="+mn-ea"/>
              <a:sym typeface="+mn-ea"/>
            </a:endParaRPr>
          </a:p>
        </p:txBody>
      </p:sp>
      <p:sp>
        <p:nvSpPr>
          <p:cNvPr id="1049332"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34"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36"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fontScale="8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生态系统由多个相互关联的组成部分组成每个部分都对整个生态系统的功能和稳定性产生影响</a:t>
            </a:r>
            <a:endParaRPr lang="zh-CN" altLang="en-US" sz="2000" spc="150">
              <a:solidFill>
                <a:schemeClr val="tx1">
                  <a:lumMod val="85000"/>
                  <a:lumOff val="15000"/>
                </a:schemeClr>
              </a:solidFill>
              <a:latin typeface="+mn-ea"/>
              <a:sym typeface="+mn-ea"/>
            </a:endParaRPr>
          </a:p>
        </p:txBody>
      </p:sp>
      <p:sp>
        <p:nvSpPr>
          <p:cNvPr id="1049338"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40"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42"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fontScale="8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生态工程的整体性原理要求在规划和设计生态工程时要考虑到生态系统的各个组成部分及其相互关系</a:t>
            </a:r>
            <a:endParaRPr lang="zh-CN" altLang="en-US" sz="2000" spc="150">
              <a:solidFill>
                <a:schemeClr val="tx1">
                  <a:lumMod val="85000"/>
                  <a:lumOff val="15000"/>
                </a:schemeClr>
              </a:solidFill>
              <a:latin typeface="+mn-ea"/>
              <a:sym typeface="+mn-ea"/>
            </a:endParaRPr>
          </a:p>
        </p:txBody>
      </p:sp>
      <p:sp>
        <p:nvSpPr>
          <p:cNvPr id="1049344"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46"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348"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fontScale="8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生态工程的整体性原理还要求在实施生态工程时要注重生态系统的平衡和协调避免对生态系统造成破坏和干扰</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400" name="标题 2"/>
          <p:cNvSpPr>
            <a:spLocks noGrp="1"/>
          </p:cNvSpPr>
          <p:nvPr>
            <p:ph type="title" idx="5"/>
          </p:nvPr>
        </p:nvSpPr>
        <p:spPr/>
        <p:txBody>
          <a:bodyPr>
            <a:normAutofit fontScale="91667"/>
          </a:bodyPr>
          <a:lstStyle/>
          <a:p>
            <a:r>
              <a:rPr lang="zh-CN" altLang="en-US"/>
              <a:t>循环再生原理</a:t>
            </a:r>
            <a:endParaRPr lang="zh-CN" altLang="en-US"/>
          </a:p>
        </p:txBody>
      </p:sp>
      <p:sp>
        <p:nvSpPr>
          <p:cNvPr id="1049402" name="任意多边形 20"/>
          <p:cNvSpPr/>
          <p:nvPr>
            <p:custDataLst>
              <p:tags r:id="rId2"/>
            </p:custDataLst>
          </p:nvPr>
        </p:nvSpPr>
        <p:spPr>
          <a:xfrm rot="2700000">
            <a:off x="1722571"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404" name="文本框 24"/>
          <p:cNvSpPr txBox="1"/>
          <p:nvPr>
            <p:custDataLst>
              <p:tags r:id="rId3"/>
            </p:custDataLst>
          </p:nvPr>
        </p:nvSpPr>
        <p:spPr bwMode="auto">
          <a:xfrm>
            <a:off x="1368142"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生态工程利用自然生态系统的循环再生原理实现资源的循环利用和再生。</a:t>
            </a:r>
            <a:endParaRPr lang="zh-CN" altLang="en-US" sz="2000" spc="150">
              <a:solidFill>
                <a:schemeClr val="tx1">
                  <a:lumMod val="75000"/>
                  <a:lumOff val="25000"/>
                </a:schemeClr>
              </a:solidFill>
              <a:latin typeface="+mn-ea"/>
              <a:sym typeface="+mn-ea"/>
            </a:endParaRPr>
          </a:p>
        </p:txBody>
      </p:sp>
      <p:sp>
        <p:nvSpPr>
          <p:cNvPr id="1049406" name="矩形 42"/>
          <p:cNvSpPr/>
          <p:nvPr>
            <p:custDataLst>
              <p:tags r:id="rId4"/>
            </p:custDataLst>
          </p:nvPr>
        </p:nvSpPr>
        <p:spPr>
          <a:xfrm>
            <a:off x="1499676" y="2843970"/>
            <a:ext cx="1723029" cy="12201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408" name="任意多边形 18"/>
          <p:cNvSpPr/>
          <p:nvPr>
            <p:custDataLst>
              <p:tags r:id="rId5"/>
            </p:custDataLst>
          </p:nvPr>
        </p:nvSpPr>
        <p:spPr>
          <a:xfrm rot="5400000">
            <a:off x="4210703"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410" name="文本框 27"/>
          <p:cNvSpPr txBox="1"/>
          <p:nvPr>
            <p:custDataLst>
              <p:tags r:id="rId6"/>
            </p:custDataLst>
          </p:nvPr>
        </p:nvSpPr>
        <p:spPr bwMode="auto">
          <a:xfrm>
            <a:off x="3855625"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生态工程通过模拟自然生态系统的循环再生过程实现资源的可持续利用。</a:t>
            </a:r>
            <a:endParaRPr lang="zh-CN" altLang="en-US" sz="2000" spc="150">
              <a:solidFill>
                <a:schemeClr val="tx1">
                  <a:lumMod val="75000"/>
                  <a:lumOff val="25000"/>
                </a:schemeClr>
              </a:solidFill>
              <a:latin typeface="+mn-ea"/>
              <a:sym typeface="+mn-ea"/>
            </a:endParaRPr>
          </a:p>
        </p:txBody>
      </p:sp>
      <p:sp>
        <p:nvSpPr>
          <p:cNvPr id="1049412" name="矩形 43"/>
          <p:cNvSpPr/>
          <p:nvPr>
            <p:custDataLst>
              <p:tags r:id="rId7"/>
            </p:custDataLst>
          </p:nvPr>
        </p:nvSpPr>
        <p:spPr>
          <a:xfrm>
            <a:off x="3987807" y="2843970"/>
            <a:ext cx="1723029" cy="12201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414" name="任意多边形 21"/>
          <p:cNvSpPr/>
          <p:nvPr>
            <p:custDataLst>
              <p:tags r:id="rId8"/>
            </p:custDataLst>
          </p:nvPr>
        </p:nvSpPr>
        <p:spPr>
          <a:xfrm rot="18900000" flipH="1">
            <a:off x="6698186"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416" name="文本框 30"/>
          <p:cNvSpPr txBox="1"/>
          <p:nvPr>
            <p:custDataLst>
              <p:tags r:id="rId9"/>
            </p:custDataLst>
          </p:nvPr>
        </p:nvSpPr>
        <p:spPr bwMode="auto">
          <a:xfrm>
            <a:off x="6343757"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生态工程通过生态循环再生原理实现废物的减量化、资源化、无害化处理。</a:t>
            </a:r>
            <a:endParaRPr lang="zh-CN" altLang="en-US" sz="2000" spc="150">
              <a:solidFill>
                <a:schemeClr val="tx1">
                  <a:lumMod val="75000"/>
                  <a:lumOff val="25000"/>
                </a:schemeClr>
              </a:solidFill>
              <a:latin typeface="+mn-ea"/>
              <a:sym typeface="+mn-ea"/>
            </a:endParaRPr>
          </a:p>
        </p:txBody>
      </p:sp>
      <p:sp>
        <p:nvSpPr>
          <p:cNvPr id="1049418" name="矩形 44"/>
          <p:cNvSpPr/>
          <p:nvPr>
            <p:custDataLst>
              <p:tags r:id="rId10"/>
            </p:custDataLst>
          </p:nvPr>
        </p:nvSpPr>
        <p:spPr>
          <a:xfrm>
            <a:off x="6474643" y="2843970"/>
            <a:ext cx="1723029" cy="12201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
        <p:nvSpPr>
          <p:cNvPr id="1049420" name="任意多边形 22"/>
          <p:cNvSpPr/>
          <p:nvPr>
            <p:custDataLst>
              <p:tags r:id="rId11"/>
            </p:custDataLst>
          </p:nvPr>
        </p:nvSpPr>
        <p:spPr>
          <a:xfrm rot="2700000" flipH="1" flipV="1">
            <a:off x="9185670" y="1490400"/>
            <a:ext cx="1277112" cy="1279331"/>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20000"/>
              </a:lnSpc>
            </a:pPr>
            <a:endParaRPr>
              <a:latin typeface="+mn-ea"/>
              <a:sym typeface="Arial" pitchFamily="34" charset="0"/>
            </a:endParaRPr>
          </a:p>
        </p:txBody>
      </p:sp>
      <p:sp>
        <p:nvSpPr>
          <p:cNvPr id="1049422" name="文本框 33"/>
          <p:cNvSpPr txBox="1"/>
          <p:nvPr>
            <p:custDataLst>
              <p:tags r:id="rId12"/>
            </p:custDataLst>
          </p:nvPr>
        </p:nvSpPr>
        <p:spPr bwMode="auto">
          <a:xfrm>
            <a:off x="8831241" y="3219781"/>
            <a:ext cx="1986438" cy="3029721"/>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生态工程通过循环再生原理实现生态系统的稳定和可持续发展。</a:t>
            </a:r>
            <a:endParaRPr lang="zh-CN" altLang="en-US" sz="2000" spc="150">
              <a:solidFill>
                <a:schemeClr val="tx1">
                  <a:lumMod val="75000"/>
                  <a:lumOff val="25000"/>
                </a:schemeClr>
              </a:solidFill>
              <a:latin typeface="+mn-ea"/>
              <a:sym typeface="+mn-ea"/>
            </a:endParaRPr>
          </a:p>
        </p:txBody>
      </p:sp>
      <p:sp>
        <p:nvSpPr>
          <p:cNvPr id="1049424" name="矩形 45"/>
          <p:cNvSpPr/>
          <p:nvPr>
            <p:custDataLst>
              <p:tags r:id="rId13"/>
            </p:custDataLst>
          </p:nvPr>
        </p:nvSpPr>
        <p:spPr>
          <a:xfrm>
            <a:off x="8962775" y="2843970"/>
            <a:ext cx="1723029" cy="12201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476" name="标题 2"/>
          <p:cNvSpPr>
            <a:spLocks noGrp="1"/>
          </p:cNvSpPr>
          <p:nvPr>
            <p:ph type="title" idx="5"/>
          </p:nvPr>
        </p:nvSpPr>
        <p:spPr/>
        <p:txBody>
          <a:bodyPr>
            <a:normAutofit fontScale="91667"/>
          </a:bodyPr>
          <a:lstStyle/>
          <a:p>
            <a:r>
              <a:rPr lang="zh-CN" altLang="en-US"/>
              <a:t>物种多样性原理</a:t>
            </a:r>
            <a:endParaRPr lang="zh-CN" altLang="en-US"/>
          </a:p>
        </p:txBody>
      </p:sp>
      <p:sp>
        <p:nvSpPr>
          <p:cNvPr id="1049478"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80"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82"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84"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86"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88"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490"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492"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494"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物种多样性可以促进生态系统的物质循环和能量流动</a:t>
            </a:r>
            <a:endParaRPr lang="zh-CN" altLang="en-US" sz="2400">
              <a:latin typeface="+mn-ea"/>
              <a:ea typeface="+mn-ea"/>
            </a:endParaRPr>
          </a:p>
        </p:txBody>
      </p:sp>
      <p:sp>
        <p:nvSpPr>
          <p:cNvPr id="1049496"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物种多样性可以提供更多的生态服务如食物、药物、纤维等</a:t>
            </a:r>
            <a:endParaRPr lang="zh-CN" altLang="en-US" sz="2400">
              <a:latin typeface="+mn-ea"/>
              <a:ea typeface="+mn-ea"/>
            </a:endParaRPr>
          </a:p>
        </p:txBody>
      </p:sp>
      <p:sp>
        <p:nvSpPr>
          <p:cNvPr id="1049498"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物种多样性是生态工程的基础</a:t>
            </a:r>
            <a:endParaRPr lang="zh-CN" altLang="en-US" sz="2400">
              <a:latin typeface="+mn-ea"/>
              <a:ea typeface="+mn-ea"/>
            </a:endParaRPr>
          </a:p>
        </p:txBody>
      </p:sp>
      <p:sp>
        <p:nvSpPr>
          <p:cNvPr id="1049500"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物种多样性可以维持生态系统的稳定性和抵抗力</a:t>
            </a:r>
            <a:endParaRPr lang="zh-CN" altLang="en-US" sz="2400">
              <a:latin typeface="+mn-ea"/>
              <a:ea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552" name="标题 2"/>
          <p:cNvSpPr>
            <a:spLocks noGrp="1"/>
          </p:cNvSpPr>
          <p:nvPr>
            <p:ph type="title" idx="5"/>
          </p:nvPr>
        </p:nvSpPr>
        <p:spPr/>
        <p:txBody>
          <a:bodyPr>
            <a:normAutofit fontScale="91667"/>
          </a:bodyPr>
          <a:lstStyle/>
          <a:p>
            <a:r>
              <a:rPr lang="zh-CN" altLang="en-US"/>
              <a:t>系统学和工程学原理</a:t>
            </a:r>
            <a:endParaRPr lang="zh-CN" altLang="en-US"/>
          </a:p>
        </p:txBody>
      </p:sp>
      <p:sp>
        <p:nvSpPr>
          <p:cNvPr id="1049554"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系统学原理：生态工程是系统工程需要从整体上考虑生态系统的各个组成部分及其相互关系。</a:t>
            </a:r>
            <a:endParaRPr lang="zh-CN" altLang="en-US" sz="1200" spc="150">
              <a:solidFill>
                <a:schemeClr val="tx1">
                  <a:lumMod val="65000"/>
                  <a:lumOff val="35000"/>
                </a:schemeClr>
              </a:solidFill>
              <a:latin typeface="+mn-ea"/>
              <a:sym typeface="+mn-ea"/>
            </a:endParaRPr>
          </a:p>
        </p:txBody>
      </p:sp>
      <p:sp>
        <p:nvSpPr>
          <p:cNvPr id="1049556"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工程学原理：生态工程需要运用工程学的原理和方法如设计、施工、管理等来实现生态修复和保护。</a:t>
            </a:r>
            <a:endParaRPr lang="zh-CN" altLang="en-US" sz="1200" spc="150">
              <a:solidFill>
                <a:schemeClr val="tx1">
                  <a:lumMod val="65000"/>
                  <a:lumOff val="35000"/>
                </a:schemeClr>
              </a:solidFill>
              <a:latin typeface="+mn-ea"/>
              <a:sym typeface="+mn-ea"/>
            </a:endParaRPr>
          </a:p>
        </p:txBody>
      </p:sp>
      <p:sp>
        <p:nvSpPr>
          <p:cNvPr id="1049558"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生态平衡原理：生态工程需要保持生态系统的平衡包括物种多样性、能量流动、物质循环等方面的平衡。</a:t>
            </a:r>
            <a:endParaRPr lang="zh-CN" altLang="en-US" sz="1200" spc="150">
              <a:solidFill>
                <a:schemeClr val="tx1">
                  <a:lumMod val="65000"/>
                  <a:lumOff val="35000"/>
                </a:schemeClr>
              </a:solidFill>
              <a:latin typeface="+mn-ea"/>
              <a:sym typeface="+mn-ea"/>
            </a:endParaRPr>
          </a:p>
        </p:txBody>
      </p:sp>
      <p:sp>
        <p:nvSpPr>
          <p:cNvPr id="1049560"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生态适应性原理：生态工程需要考虑生态系统的适应性包括对环境变化的适应、对干扰的适应等。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612" name="文本占位符 2"/>
          <p:cNvSpPr>
            <a:spLocks noGrp="1"/>
          </p:cNvSpPr>
          <p:nvPr>
            <p:ph type="body" idx="2"/>
            <p:custDataLst>
              <p:tags r:id="rId2"/>
            </p:custDataLst>
          </p:nvPr>
        </p:nvSpPr>
        <p:spPr/>
        <p:txBody>
          <a:bodyPr>
            <a:normAutofit fontScale="96875"/>
          </a:bodyPr>
          <a:lstStyle/>
          <a:p>
            <a:r>
              <a:rPr lang="zh-CN" altLang="en-US"/>
              <a:t>PRT THREE</a:t>
            </a:r>
            <a:endParaRPr lang="zh-CN" altLang="en-US"/>
          </a:p>
        </p:txBody>
      </p:sp>
      <p:sp>
        <p:nvSpPr>
          <p:cNvPr id="1049614" name="标题 6"/>
          <p:cNvSpPr>
            <a:spLocks noGrp="1"/>
          </p:cNvSpPr>
          <p:nvPr>
            <p:ph type="title" idx="1"/>
            <p:custDataLst>
              <p:tags r:id="rId3"/>
            </p:custDataLst>
          </p:nvPr>
        </p:nvSpPr>
        <p:spPr/>
        <p:txBody>
          <a:bodyPr/>
          <a:lstStyle/>
          <a:p>
            <a:r>
              <a:rPr lang="zh-CN" altLang="en-US"/>
              <a:t>生态工程的应用</a:t>
            </a:r>
            <a:endParaRPr lang="zh-CN" altLang="en-US"/>
          </a:p>
        </p:txBody>
      </p:sp>
    </p:spTree>
    <p:custDataLst>
      <p:tags r:id="rId4"/>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682" name="标题 2"/>
          <p:cNvSpPr>
            <a:spLocks noGrp="1"/>
          </p:cNvSpPr>
          <p:nvPr>
            <p:ph type="title" idx="5"/>
          </p:nvPr>
        </p:nvSpPr>
        <p:spPr/>
        <p:txBody>
          <a:bodyPr>
            <a:normAutofit fontScale="91667"/>
          </a:bodyPr>
          <a:lstStyle/>
          <a:p>
            <a:r>
              <a:rPr lang="zh-CN" altLang="en-US"/>
              <a:t>农业生态工程</a:t>
            </a:r>
            <a:endParaRPr lang="zh-CN" altLang="en-US"/>
          </a:p>
        </p:txBody>
      </p:sp>
      <p:sp>
        <p:nvSpPr>
          <p:cNvPr id="1049684" name="弧形 58"/>
          <p:cNvSpPr/>
          <p:nvPr>
            <p:custDataLst>
              <p:tags r:id="rId2"/>
            </p:custDataLst>
          </p:nvPr>
        </p:nvSpPr>
        <p:spPr>
          <a:xfrm>
            <a:off x="8107722" y="2135061"/>
            <a:ext cx="3470681" cy="3470681"/>
          </a:xfrm>
          <a:prstGeom prst="arc">
            <a:avLst>
              <a:gd name="adj1" fmla="val 15382684"/>
              <a:gd name="adj2" fmla="val 7430173"/>
            </a:avLst>
          </a:prstGeom>
          <a:ln w="28575">
            <a:solidFill>
              <a:schemeClr val="accent1">
                <a:lumMod val="40000"/>
                <a:lumOff val="60000"/>
              </a:schemeClr>
            </a:solidFill>
            <a:prstDash val="solid"/>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86" name="弧形 57"/>
          <p:cNvSpPr/>
          <p:nvPr>
            <p:custDataLst>
              <p:tags r:id="rId3"/>
            </p:custDataLst>
          </p:nvPr>
        </p:nvSpPr>
        <p:spPr>
          <a:xfrm>
            <a:off x="608400" y="2135061"/>
            <a:ext cx="3470681" cy="3470681"/>
          </a:xfrm>
          <a:prstGeom prst="arc">
            <a:avLst>
              <a:gd name="adj1" fmla="val 2576083"/>
              <a:gd name="adj2" fmla="val 12584694"/>
            </a:avLst>
          </a:prstGeom>
          <a:ln w="28575">
            <a:prstDash val="sysDot"/>
          </a:ln>
        </p:spPr>
        <p:style>
          <a:lnRef idx="1">
            <a:schemeClr val="accent1"/>
          </a:lnRef>
          <a:fillRef idx="0">
            <a:schemeClr val="accent1"/>
          </a:fillRef>
          <a:effectRef idx="0">
            <a:schemeClr val="accent1"/>
          </a:effectRef>
          <a:fontRef idx="minor">
            <a:schemeClr val="tx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88" name="椭圆 22"/>
          <p:cNvSpPr/>
          <p:nvPr>
            <p:custDataLst>
              <p:tags r:id="rId4"/>
            </p:custDataLst>
          </p:nvPr>
        </p:nvSpPr>
        <p:spPr>
          <a:xfrm>
            <a:off x="8448899"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90" name="椭圆 23"/>
          <p:cNvSpPr/>
          <p:nvPr>
            <p:custDataLst>
              <p:tags r:id="rId5"/>
            </p:custDataLst>
          </p:nvPr>
        </p:nvSpPr>
        <p:spPr>
          <a:xfrm>
            <a:off x="8835066"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92" name="正文"/>
          <p:cNvSpPr txBox="1"/>
          <p:nvPr>
            <p:custDataLst>
              <p:tags r:id="rId6"/>
            </p:custDataLst>
          </p:nvPr>
        </p:nvSpPr>
        <p:spPr>
          <a:xfrm>
            <a:off x="8901614"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应用实例：生态农业、生态林业、生态渔业等</a:t>
            </a:r>
            <a:endParaRPr lang="zh-CN" altLang="en-US" sz="1200" spc="150">
              <a:solidFill>
                <a:srgbClr val="FFFFFF"/>
              </a:solidFill>
              <a:latin typeface="+mn-ea"/>
              <a:sym typeface="+mn-ea"/>
            </a:endParaRPr>
          </a:p>
        </p:txBody>
      </p:sp>
      <p:sp>
        <p:nvSpPr>
          <p:cNvPr id="1049694" name="椭圆 24"/>
          <p:cNvSpPr/>
          <p:nvPr>
            <p:custDataLst>
              <p:tags r:id="rId7"/>
            </p:custDataLst>
          </p:nvPr>
        </p:nvSpPr>
        <p:spPr>
          <a:xfrm>
            <a:off x="601661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96" name="椭圆 25"/>
          <p:cNvSpPr/>
          <p:nvPr>
            <p:custDataLst>
              <p:tags r:id="rId8"/>
            </p:custDataLst>
          </p:nvPr>
        </p:nvSpPr>
        <p:spPr>
          <a:xfrm>
            <a:off x="6401840"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698" name="正文"/>
          <p:cNvSpPr txBox="1"/>
          <p:nvPr>
            <p:custDataLst>
              <p:tags r:id="rId9"/>
            </p:custDataLst>
          </p:nvPr>
        </p:nvSpPr>
        <p:spPr>
          <a:xfrm>
            <a:off x="646932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技术手段：生物技术、生态学原理、工程技术等</a:t>
            </a:r>
            <a:endParaRPr lang="zh-CN" altLang="en-US" sz="1200" spc="150">
              <a:solidFill>
                <a:schemeClr val="tx1">
                  <a:lumMod val="65000"/>
                  <a:lumOff val="35000"/>
                </a:schemeClr>
              </a:solidFill>
              <a:latin typeface="+mn-ea"/>
              <a:sym typeface="+mn-ea"/>
            </a:endParaRPr>
          </a:p>
        </p:txBody>
      </p:sp>
      <p:sp>
        <p:nvSpPr>
          <p:cNvPr id="1049700" name="椭圆 7"/>
          <p:cNvSpPr/>
          <p:nvPr>
            <p:custDataLst>
              <p:tags r:id="rId10"/>
            </p:custDataLst>
          </p:nvPr>
        </p:nvSpPr>
        <p:spPr>
          <a:xfrm>
            <a:off x="3584322" y="2410627"/>
            <a:ext cx="2918746" cy="2918746"/>
          </a:xfrm>
          <a:prstGeom prst="ellipse">
            <a:avLst/>
          </a:prstGeom>
          <a:gradFill flip="none" rotWithShape="1">
            <a:gsLst>
              <a:gs pos="19580">
                <a:schemeClr val="accent1">
                  <a:lumMod val="40000"/>
                  <a:lumOff val="60000"/>
                </a:schemeClr>
              </a:gs>
              <a:gs pos="73000">
                <a:schemeClr val="accent1"/>
              </a:gs>
              <a:gs pos="94000">
                <a:schemeClr val="accent1">
                  <a:lumMod val="75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a:effectLst>
            <a:outerShdw blurRad="203200" dist="101600" dir="2700000" algn="tl" rotWithShape="0">
              <a:schemeClr val="accent1">
                <a:alpha val="25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02" name="椭圆 9"/>
          <p:cNvSpPr/>
          <p:nvPr>
            <p:custDataLst>
              <p:tags r:id="rId11"/>
            </p:custDataLst>
          </p:nvPr>
        </p:nvSpPr>
        <p:spPr>
          <a:xfrm>
            <a:off x="3969551" y="2468739"/>
            <a:ext cx="394024" cy="394024"/>
          </a:xfrm>
          <a:prstGeom prst="ellipse">
            <a:avLst/>
          </a:prstGeom>
          <a:gradFill flip="none" rotWithShape="1">
            <a:gsLst>
              <a:gs pos="0">
                <a:schemeClr val="bg1"/>
              </a:gs>
              <a:gs pos="100000">
                <a:schemeClr val="accent1">
                  <a:lumMod val="60000"/>
                  <a:lumOff val="40000"/>
                </a:schemeClr>
              </a:gs>
            </a:gsLst>
            <a:path path="circle">
              <a:fillToRect r="100000" b="100000"/>
            </a:path>
            <a:tileRect l="-100000" t="-100000"/>
          </a:gradFill>
          <a:ln>
            <a:solidFill>
              <a:schemeClr val="accent1">
                <a:lumMod val="60000"/>
                <a:lumOff val="40000"/>
              </a:schemeClr>
            </a:solid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04" name="正文"/>
          <p:cNvSpPr txBox="1"/>
          <p:nvPr>
            <p:custDataLst>
              <p:tags r:id="rId12"/>
            </p:custDataLst>
          </p:nvPr>
        </p:nvSpPr>
        <p:spPr>
          <a:xfrm>
            <a:off x="4037037"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rgbClr val="FFFFFF"/>
                </a:solidFill>
                <a:latin typeface="+mn-ea"/>
                <a:sym typeface="+mn-ea"/>
              </a:rPr>
              <a:t>目的：提高农业生产效率保护生态环境</a:t>
            </a:r>
            <a:endParaRPr lang="zh-CN" altLang="en-US" sz="1200" spc="150">
              <a:solidFill>
                <a:srgbClr val="FFFFFF"/>
              </a:solidFill>
              <a:latin typeface="+mn-ea"/>
              <a:sym typeface="+mn-ea"/>
            </a:endParaRPr>
          </a:p>
        </p:txBody>
      </p:sp>
      <p:sp>
        <p:nvSpPr>
          <p:cNvPr id="1049706" name="椭圆 5"/>
          <p:cNvSpPr/>
          <p:nvPr>
            <p:custDataLst>
              <p:tags r:id="rId13"/>
            </p:custDataLst>
          </p:nvPr>
        </p:nvSpPr>
        <p:spPr>
          <a:xfrm>
            <a:off x="875530" y="2410627"/>
            <a:ext cx="2918746" cy="2918746"/>
          </a:xfrm>
          <a:prstGeom prst="ellipse">
            <a:avLst/>
          </a:prstGeom>
          <a:gradFill flip="none" rotWithShape="1">
            <a:gsLst>
              <a:gs pos="48000">
                <a:schemeClr val="bg1"/>
              </a:gs>
              <a:gs pos="75000">
                <a:schemeClr val="accent1">
                  <a:lumMod val="20000"/>
                  <a:lumOff val="80000"/>
                </a:schemeClr>
              </a:gs>
            </a:gsLst>
            <a:path path="circle">
              <a:fillToRect r="100000" b="100000"/>
            </a:path>
            <a:tileRect l="-100000" t="-100000"/>
          </a:gradFill>
          <a:ln w="15875">
            <a:gradFill flip="none" rotWithShape="1">
              <a:gsLst>
                <a:gs pos="0">
                  <a:schemeClr val="accent1"/>
                </a:gs>
                <a:gs pos="32000">
                  <a:schemeClr val="accent1">
                    <a:alpha val="20000"/>
                  </a:schemeClr>
                </a:gs>
                <a:gs pos="65000">
                  <a:schemeClr val="accent1"/>
                </a:gs>
                <a:gs pos="100000">
                  <a:schemeClr val="accent1">
                    <a:alpha val="20000"/>
                  </a:schemeClr>
                </a:gs>
              </a:gsLst>
              <a:lin ang="81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08" name="椭圆 4"/>
          <p:cNvSpPr/>
          <p:nvPr>
            <p:custDataLst>
              <p:tags r:id="rId14"/>
            </p:custDataLst>
          </p:nvPr>
        </p:nvSpPr>
        <p:spPr>
          <a:xfrm>
            <a:off x="1260759" y="2468739"/>
            <a:ext cx="394024" cy="394024"/>
          </a:xfrm>
          <a:prstGeom prst="ellipse">
            <a:avLst/>
          </a:prstGeom>
          <a:gradFill flip="none" rotWithShape="1">
            <a:gsLst>
              <a:gs pos="0">
                <a:schemeClr val="accent1">
                  <a:lumMod val="60000"/>
                  <a:lumOff val="40000"/>
                </a:schemeClr>
              </a:gs>
              <a:gs pos="33000">
                <a:schemeClr val="accent1"/>
              </a:gs>
              <a:gs pos="82000">
                <a:schemeClr val="accent1">
                  <a:lumMod val="75000"/>
                </a:schemeClr>
              </a:gs>
            </a:gsLst>
            <a:path path="circle">
              <a:fillToRect r="100000" b="100000"/>
            </a:path>
            <a:tileRect l="-100000" t="-100000"/>
          </a:gradFill>
          <a:ln>
            <a:noFill/>
          </a:ln>
          <a:effectLst>
            <a:outerShdw blurRad="190500" sx="102000" sy="102000" algn="ctr" rotWithShape="0">
              <a:schemeClr val="accent1">
                <a:alpha val="28000"/>
              </a:schemeClr>
            </a:outerShdw>
          </a:effectLst>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710" name="正文"/>
          <p:cNvSpPr txBox="1"/>
          <p:nvPr>
            <p:custDataLst>
              <p:tags r:id="rId15"/>
            </p:custDataLst>
          </p:nvPr>
        </p:nvSpPr>
        <p:spPr>
          <a:xfrm>
            <a:off x="1328245" y="3253258"/>
            <a:ext cx="2013141" cy="138474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ctr" fontAlgn="auto">
              <a:lnSpc>
                <a:spcPct val="130000"/>
              </a:lnSpc>
            </a:pPr>
            <a:r>
              <a:rPr lang="zh-CN" altLang="en-US" sz="1200" spc="150">
                <a:solidFill>
                  <a:schemeClr val="tx1">
                    <a:lumMod val="65000"/>
                    <a:lumOff val="35000"/>
                  </a:schemeClr>
                </a:solidFill>
                <a:latin typeface="+mn-ea"/>
                <a:sym typeface="+mn-ea"/>
              </a:rPr>
              <a:t>应用领域：农业、林业、渔业等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https://d.book118.com/498055123130006033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1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3"/>
  <p:tag name="KSO_WM_UNIT_INDEX" val="3"/>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4"/>
  <p:tag name="KSO_WM_UNIT_INDEX" val="4"/>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3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4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3"/>
  <p:tag name="KSO_WM_UNIT_INDEX" val="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4"/>
  <p:tag name="KSO_WM_UNIT_INDEX" val="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5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5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6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3"/>
  <p:tag name="KSO_WM_UNIT_INDEX" val="3"/>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4"/>
  <p:tag name="KSO_WM_UNIT_INDEX" val="4"/>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3"/>
  <p:tag name="KSO_WM_UNIT_INDEX" val="3"/>
  <p:tag name="KSO_WM_UNIT_LAYERLEVEL" val="1"/>
  <p:tag name="KSO_WM_UNIT_TYPE" val="i"/>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3"/>
  <p:tag name="KSO_WM_UNIT_INDEX" val="3"/>
  <p:tag name="KSO_WM_UNIT_LAYERLEVEL" val="1"/>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4"/>
  <p:tag name="KSO_WM_UNIT_INDEX" val="4"/>
  <p:tag name="KSO_WM_UNIT_LAYERLEVEL" val="1"/>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9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S"/>
  <p:tag name="KSO_WM_UNIT_TYPE" val="a"/>
  <p:tag name="KSO_WM_UNIT_VALUE" val="10"/>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14.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_0**"/>
  <p:tag name="KSO_WM_UNIT_LAYERLEVEL" val="1"/>
</p:tagLst>
</file>

<file path=ppt/tags/tag115.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_0**"/>
  <p:tag name="KSO_WM_UNIT_LAYERLEVEL" val="1"/>
</p:tagLst>
</file>

<file path=ppt/tags/tag11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303"/>
  <p:tag name="KSO_WM_TEMPLATE_MASTER_TYPE" val="0"/>
  <p:tag name="KSO_WM_TEMPLATE_SUBCATEGORY" val="29"/>
  <p:tag name="KSO_WM_TEMPLATE_THUMBS_INDEX" val="1、9"/>
</p:tagLst>
</file>

<file path=ppt/tags/tag117.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18.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19.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120.xml><?xml version="1.0" encoding="utf-8"?>
<p:tagLst xmlns:p="http://schemas.openxmlformats.org/presentationml/2006/main">
  <p:tag name="KSO_WM_BEAUTIFY_FLAG" val="#wm#"/>
  <p:tag name="KSO_WM_SLIDE_CONTENT_AREA" val="{&quot;left&quot;:&quot;81.45&quot;,&quot;top&quot;:&quot;106.8&quot;,&quot;width&quot;:&quot;739.1&quot;,&quot;height&quot;:&quot;290.25&quot;}"/>
  <p:tag name="KSO_WM_SLIDE_ID" val="custom20230303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303"/>
  <p:tag name="KSO_WM_TEMPLATE_MASTER_TYPE" val="0"/>
  <p:tag name="KSO_WM_TEMPLATE_SUBCATEGORY" val="29"/>
  <p:tag name="KSO_WM_TEMPLATE_THUMBS_INDEX" val="1、9"/>
</p:tagLst>
</file>

<file path=ppt/tags/tag12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2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i*1_2_1"/>
  <p:tag name="KSO_WM_UNIT_INDEX" val="1_2_1"/>
  <p:tag name="KSO_WM_UNIT_LAYERLEVEL" val="1_1_1"/>
  <p:tag name="KSO_WM_UNIT_TYPE" val="l_h_i"/>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i*1_2_2"/>
  <p:tag name="KSO_WM_UNIT_INDEX" val="1_2_2"/>
  <p:tag name="KSO_WM_UNIT_LAYERLEVEL" val="1_1_1"/>
  <p:tag name="KSO_WM_UNIT_PRESET_TEXT" val="02."/>
  <p:tag name="KSO_WM_UNIT_SUBTYPE" val="d"/>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a*1_2_1"/>
  <p:tag name="KSO_WM_UNIT_INDEX" val="1_2_1"/>
  <p:tag name="KSO_WM_UNIT_ISCONTENTSTITLE" val="0"/>
  <p:tag name="KSO_WM_UNIT_ISNUMDGMTITLE" val="0"/>
  <p:tag name="KSO_WM_UNIT_LAYERLEVEL" val="1_1_1"/>
  <p:tag name="KSO_WM_UNIT_NOCLEAR" val="0"/>
  <p:tag name="KSO_WM_UNIT_PRESET_TEXT" val="添加 目录文本"/>
  <p:tag name="KSO_WM_UNIT_TYPE" val="l_h_a"/>
  <p:tag name="KSO_WM_UNIT_VALUE" val="15"/>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i*1_3_1"/>
  <p:tag name="KSO_WM_UNIT_INDEX" val="1_3_1"/>
  <p:tag name="KSO_WM_UNIT_LAYERLEVEL" val="1_1_1"/>
  <p:tag name="KSO_WM_UNIT_TYPE" val="l_h_i"/>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i*1_3_2"/>
  <p:tag name="KSO_WM_UNIT_INDEX" val="1_3_2"/>
  <p:tag name="KSO_WM_UNIT_LAYERLEVEL" val="1_1_1"/>
  <p:tag name="KSO_WM_UNIT_PRESET_TEXT" val="03."/>
  <p:tag name="KSO_WM_UNIT_SUBTYPE" val="d"/>
  <p:tag name="KSO_WM_UNIT_TYPE" val="l_h_i"/>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a*1_3_1"/>
  <p:tag name="KSO_WM_UNIT_INDEX" val="1_3_1"/>
  <p:tag name="KSO_WM_UNIT_ISCONTENTSTITLE" val="0"/>
  <p:tag name="KSO_WM_UNIT_ISNUMDGMTITLE" val="0"/>
  <p:tag name="KSO_WM_UNIT_LAYERLEVEL" val="1_1_1"/>
  <p:tag name="KSO_WM_UNIT_NOCLEAR" val="0"/>
  <p:tag name="KSO_WM_UNIT_PRESET_TEXT" val="添加 目录文本"/>
  <p:tag name="KSO_WM_UNIT_TYPE" val="l_h_a"/>
  <p:tag name="KSO_WM_UNIT_VALUE" val="15"/>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i*1_4_1"/>
  <p:tag name="KSO_WM_UNIT_INDEX" val="1_4_1"/>
  <p:tag name="KSO_WM_UNIT_LAYERLEVEL" val="1_1_1"/>
  <p:tag name="KSO_WM_UNIT_TYPE" val="l_h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i*1_4_2"/>
  <p:tag name="KSO_WM_UNIT_INDEX" val="1_4_2"/>
  <p:tag name="KSO_WM_UNIT_LAYERLEVEL" val="1_1_1"/>
  <p:tag name="KSO_WM_UNIT_PRESET_TEXT" val="04."/>
  <p:tag name="KSO_WM_UNIT_SUBTYPE" val="d"/>
  <p:tag name="KSO_WM_UNIT_TYPE" val="l_h_i"/>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a*1_4_1"/>
  <p:tag name="KSO_WM_UNIT_INDEX" val="1_4_1"/>
  <p:tag name="KSO_WM_UNIT_ISCONTENTSTITLE" val="0"/>
  <p:tag name="KSO_WM_UNIT_ISNUMDGMTITLE" val="0"/>
  <p:tag name="KSO_WM_UNIT_LAYERLEVEL" val="1_1_1"/>
  <p:tag name="KSO_WM_UNIT_NOCLEAR" val="0"/>
  <p:tag name="KSO_WM_UNIT_PRESET_TEXT" val="添加 目录文本"/>
  <p:tag name="KSO_WM_UNIT_TYPE" val="l_h_a"/>
  <p:tag name="KSO_WM_UNIT_VALUE" val="15"/>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i*1_5_1"/>
  <p:tag name="KSO_WM_UNIT_INDEX" val="1_5_1"/>
  <p:tag name="KSO_WM_UNIT_LAYERLEVEL" val="1_1_1"/>
  <p:tag name="KSO_WM_UNIT_TYPE" val="l_h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i*1_5_2"/>
  <p:tag name="KSO_WM_UNIT_INDEX" val="1_5_2"/>
  <p:tag name="KSO_WM_UNIT_LAYERLEVEL" val="1_1_1"/>
  <p:tag name="KSO_WM_UNIT_PRESET_TEXT" val="05."/>
  <p:tag name="KSO_WM_UNIT_SUBTYPE" val="d"/>
  <p:tag name="KSO_WM_UNIT_TYPE" val="l_h_i"/>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a*1_5_1"/>
  <p:tag name="KSO_WM_UNIT_INDEX" val="1_5_1"/>
  <p:tag name="KSO_WM_UNIT_ISCONTENTSTITLE" val="0"/>
  <p:tag name="KSO_WM_UNIT_ISNUMDGMTITLE" val="0"/>
  <p:tag name="KSO_WM_UNIT_LAYERLEVEL" val="1_1_1"/>
  <p:tag name="KSO_WM_UNIT_NOCLEAR" val="0"/>
  <p:tag name="KSO_WM_UNIT_PRESET_TEXT" val="添加 目录文本"/>
  <p:tag name="KSO_WM_UNIT_TYPE" val="l_h_a"/>
  <p:tag name="KSO_WM_UNIT_VALUE" val="15"/>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glow&quot;:{},&quot;line&quot;:{},&quot;shadow&quot;:{},&quot;threeD&quot;:{}}}"/>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i*1_1_1"/>
  <p:tag name="KSO_WM_UNIT_INDEX" val="1_1_1"/>
  <p:tag name="KSO_WM_UNIT_LAYERLEVEL" val="1_1_1"/>
  <p:tag name="KSO_WM_UNIT_TYPE" val="l_h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1},{&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i*1_1_2"/>
  <p:tag name="KSO_WM_UNIT_INDEX" val="1_1_2"/>
  <p:tag name="KSO_WM_UNIT_LAYERLEVEL" val="1_1_1"/>
  <p:tag name="KSO_WM_UNIT_PRESET_TEXT" val="01."/>
  <p:tag name="KSO_WM_UNIT_SUBTYPE" val="d"/>
  <p:tag name="KSO_WM_UNIT_TYPE" val="l_h_i"/>
</p:tagLst>
</file>

<file path=ppt/tags/tag1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14000000059604645,&quot;transparency&quot;:0},{&quot;brightness&quot;:0,&quot;colorType&quot;:1,&quot;foreColorIndex&quot;:5,&quot;pos&quot;:0.9200000166893005,&quot;transparency&quot;:0},{&quot;brightness&quot;:0,&quot;colorType&quot;:1,&quot;foreColorIndex&quot;:13,&quot;pos&quot;:0.5400000214576721,&quot;transparency&quot;:0}],&quot;type&quot;:3},&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18.25,&quot;width&quot;:919.25}"/>
  <p:tag name="KSO_WM_TAG_VERSION" val="1.0"/>
  <p:tag name="KSO_WM_TEMPLATE_CATEGORY" val="custom"/>
  <p:tag name="KSO_WM_TEMPLATE_INDEX" val="20230303"/>
  <p:tag name="KSO_WM_UNIT_COMPATIBLE" val="0"/>
  <p:tag name="KSO_WM_UNIT_DIAGRAM_ISNUMVISUAL" val="0"/>
  <p:tag name="KSO_WM_UNIT_DIAGRAM_ISREFERUNIT" val="0"/>
  <p:tag name="KSO_WM_UNIT_HIGHLIGHT" val="0"/>
  <p:tag name="KSO_WM_UNIT_ID" val="custom20230303_5*l_h_a*1_1_1"/>
  <p:tag name="KSO_WM_UNIT_INDEX" val="1_1_1"/>
  <p:tag name="KSO_WM_UNIT_ISCONTENTSTITLE" val="0"/>
  <p:tag name="KSO_WM_UNIT_ISNUMDGMTITLE" val="0"/>
  <p:tag name="KSO_WM_UNIT_LAYERLEVEL" val="1_1_1"/>
  <p:tag name="KSO_WM_UNIT_NOCLEAR" val="0"/>
  <p:tag name="KSO_WM_UNIT_PRESET_TEXT" val="添加 目录文本"/>
  <p:tag name="KSO_WM_UNIT_TYPE" val="l_h_a"/>
  <p:tag name="KSO_WM_UNIT_VALUE" val="15"/>
</p:tagLst>
</file>

<file path=ppt/tags/tag138.xml><?xml version="1.0" encoding="utf-8"?>
<p:tagLst xmlns:p="http://schemas.openxmlformats.org/presentationml/2006/main">
  <p:tag name="KSO_WM_BEAUTIFY_FLAG" val="#wm#"/>
  <p:tag name="KSO_WM_DIAGRAM_GROUP_CODE" val="l1-1"/>
  <p:tag name="KSO_WM_SLIDE_DIAGTYPE" val="l"/>
  <p:tag name="KSO_WM_SLIDE_ID" val="custom20230303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303"/>
  <p:tag name="KSO_WM_TEMPLATE_MASTER_TYPE" val="0"/>
  <p:tag name="KSO_WM_TEMPLATE_SUBCATEGORY" val="29"/>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1"/>
  <p:tag name="KSO_WM_UNIT_CONTENT_GROUP_TYPE" val="contentchip"/>
  <p:tag name="KSO_WM_UNIT_DIAGRAM_ISNUMVISUAL" val="0"/>
  <p:tag name="KSO_WM_UNIT_DIAGRAM_ISREFERUNIT" val="0"/>
  <p:tag name="KSO_WM_UNIT_HIGHLIGHT" val="0"/>
  <p:tag name="KSO_WM_UNIT_ID" val="custom20230303_7*e*1"/>
  <p:tag name="KSO_WM_UNIT_INDEX" val="1"/>
  <p:tag name="KSO_WM_UNIT_LAYERLEVEL" val="1"/>
  <p:tag name="KSO_WM_UNIT_NOCLEAR" val="0"/>
  <p:tag name="KSO_WM_UNIT_PRESET_TEXT" val="PART ONE"/>
  <p:tag name="KSO_WM_UNIT_TYPE" val="e"/>
  <p:tag name="KSO_WM_UNIT_VALUE" val="6"/>
</p:tagLst>
</file>

<file path=ppt/tags/tag140.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41.xml><?xml version="1.0" encoding="utf-8"?>
<p:tagLst xmlns:p="http://schemas.openxmlformats.org/presentationml/2006/main">
  <p:tag name="KSO_WM_BEAUTIFY_FLAG" val="#wm#"/>
  <p:tag name="KSO_WM_SLIDE_CONTENT_AREA" val="{&quot;left&quot;:&quot;302.25&quot;,&quot;top&quot;:&quot;73.85&quot;,&quot;width&quot;:&quot;540.55&quot;,&quot;height&quot;:&quot;290.25&quot;}"/>
  <p:tag name="KSO_WM_SLIDE_ID" val="custom2023030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03"/>
  <p:tag name="KSO_WM_TEMPLATE_MASTER_TYPE" val="0"/>
  <p:tag name="KSO_WM_TEMPLATE_SUBCATEGORY" val="29"/>
</p:tagLst>
</file>

<file path=ppt/tags/tag14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1"/>
  <p:tag name="KSO_WM_UNIT_INDEX" val="1_1_1"/>
  <p:tag name="KSO_WM_UNIT_LAYERLEVEL" val="1_1_1"/>
  <p:tag name="KSO_WM_UNIT_TYPE" val="l_h_i"/>
</p:tagLst>
</file>

<file path=ppt/tags/tag143.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1_2"/>
  <p:tag name="KSO_WM_UNIT_INDEX" val="1_1_2"/>
  <p:tag name="KSO_WM_UNIT_LAYERLEVEL" val="1_1_1"/>
  <p:tag name="KSO_WM_UNIT_TYPE" val="l_h_i"/>
</p:tagLst>
</file>

<file path=ppt/tags/tag1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1_1"/>
  <p:tag name="KSO_WM_UNIT_INDEX" val="1_1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4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1"/>
  <p:tag name="KSO_WM_UNIT_INDEX" val="1_2_1"/>
  <p:tag name="KSO_WM_UNIT_LAYERLEVEL" val="1_1_1"/>
  <p:tag name="KSO_WM_UNIT_LINE_FORE_SCHEMECOLOR_INDEX" val="7"/>
  <p:tag name="KSO_WM_UNIT_TYPE" val="l_h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2_2"/>
  <p:tag name="KSO_WM_UNIT_INDEX" val="1_2_2"/>
  <p:tag name="KSO_WM_UNIT_LAYERLEVEL" val="1_1_1"/>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2_1"/>
  <p:tag name="KSO_WM_UNIT_INDEX" val="1_2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4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30000001192092896},{&quot;brightness&quot;:0,&quot;colorType&quot;:1,&quot;foreColorIndex&quot;:5,&quot;pos&quot;:0.5,&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1"/>
  <p:tag name="KSO_WM_UNIT_INDEX" val="1_3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3_1"/>
  <p:tag name="KSO_WM_UNIT_INDEX" val="1_3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0.xml><?xml version="1.0" encoding="utf-8"?>
<p:tagLst xmlns:p="http://schemas.openxmlformats.org/presentationml/2006/main">
  <p:tag name="KSO_WM_BEAUTIFY_FLAG" val="#wm#"/>
  <p:tag name="KSO_WM_DIAGRAM_COLOR_MATCH_VALUE" val="{&quot;shape&quot;:{&quot;fill&quot;:{&quot;solid&quot;:{&quot;brightness&quot;:0.600000023841857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5"/>
  <p:tag name="KSO_WM_UNIT_HIGHLIGHT" val="0"/>
  <p:tag name="KSO_WM_UNIT_ID" val="diagram20231370_3*l_h_i*1_3_2"/>
  <p:tag name="KSO_WM_UNIT_INDEX" val="1_3_2"/>
  <p:tag name="KSO_WM_UNIT_LAYERLEVEL" val="1_1_1"/>
  <p:tag name="KSO_WM_UNIT_TYPE" val="l_h_i"/>
</p:tagLst>
</file>

<file path=ppt/tags/tag15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solidLine&quot;:{&quot;brightness&quot;:0,&quot;colorType&quot;:1,&quot;foreColorIndex&quot;:7,&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1"/>
  <p:tag name="KSO_WM_UNIT_INDEX" val="1_4_1"/>
  <p:tag name="KSO_WM_UNIT_LAYERLEVEL" val="1_1_1"/>
  <p:tag name="KSO_WM_UNIT_LINE_FORE_SCHEMECOLOR_INDEX" val="7"/>
  <p:tag name="KSO_WM_UNIT_TYPE" val="l_h_i"/>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COMPATIBLE" val="0"/>
  <p:tag name="KSO_WM_UNIT_DIAGRAM_ISNUMVISUAL" val="0"/>
  <p:tag name="KSO_WM_UNIT_DIAGRAM_ISREFERUNIT" val="0"/>
  <p:tag name="KSO_WM_UNIT_FILL_FORE_SCHEMECOLOR_INDEX" val="7"/>
  <p:tag name="KSO_WM_UNIT_HIGHLIGHT" val="0"/>
  <p:tag name="KSO_WM_UNIT_ID" val="diagram20231370_3*l_h_i*1_4_2"/>
  <p:tag name="KSO_WM_UNIT_INDEX" val="1_4_2"/>
  <p:tag name="KSO_WM_UNIT_LAYERLEVEL" val="1_1_1"/>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401428222656,&quot;width&quot;:864.8477172851562}"/>
  <p:tag name="KSO_WM_TAG_VERSION" val="3.0"/>
  <p:tag name="KSO_WM_TEMPLATE_CATEGORY" val="diagram"/>
  <p:tag name="KSO_WM_TEMPLATE_INDEX" val="20231370"/>
  <p:tag name="KSO_WM_UNIT_BLOCK" val="0"/>
  <p:tag name="KSO_WM_UNIT_COMPATIBLE" val="0"/>
  <p:tag name="KSO_WM_UNIT_DEC_AREA_ID" val="c37347cbc0a24348939d931e37367649"/>
  <p:tag name="KSO_WM_UNIT_DEFAULT_FONT" val="12;18;2"/>
  <p:tag name="KSO_WM_UNIT_DIAGRAM_ISNUMVISUAL" val="0"/>
  <p:tag name="KSO_WM_UNIT_DIAGRAM_ISREFERUNIT" val="0"/>
  <p:tag name="KSO_WM_UNIT_HIGHLIGHT" val="0"/>
  <p:tag name="KSO_WM_UNIT_ID" val="diagram20231370_3*l_h_f*1_4_1"/>
  <p:tag name="KSO_WM_UNIT_INDEX" val="1_4_1"/>
  <p:tag name="KSO_WM_UNIT_LAYERLEVEL" val="1_1_1"/>
  <p:tag name="KSO_WM_UNIT_NOCLEAR" val="0"/>
  <p:tag name="KSO_WM_UNIT_PRESET_TEXT" val="单击此处输入你的正文，文字是您思想的提炼，为了最终演示发布的良好效果"/>
  <p:tag name="KSO_WM_UNIT_SUBTYPE" val="a"/>
  <p:tag name="KSO_WM_UNIT_TYPE" val="l_h_f"/>
  <p:tag name="KSO_WM_UNIT_VALUE" val="46"/>
</p:tagLst>
</file>

<file path=ppt/tags/tag15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5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6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6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7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7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7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7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78.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1"/>
  <p:tag name="KSO_WM_UNIT_CONTENT_GROUP_TYPE" val="contentchip"/>
  <p:tag name="KSO_WM_UNIT_DIAGRAM_ISNUMVISUAL" val="0"/>
  <p:tag name="KSO_WM_UNIT_DIAGRAM_ISREFERUNIT" val="0"/>
  <p:tag name="KSO_WM_UNIT_HIGHLIGHT" val="0"/>
  <p:tag name="KSO_WM_UNIT_ID" val="custom20230303_7*e*1"/>
  <p:tag name="KSO_WM_UNIT_INDEX" val="1"/>
  <p:tag name="KSO_WM_UNIT_LAYERLEVEL" val="1"/>
  <p:tag name="KSO_WM_UNIT_NOCLEAR" val="0"/>
  <p:tag name="KSO_WM_UNIT_PRESET_TEXT" val="PART TWO"/>
  <p:tag name="KSO_WM_UNIT_TYPE" val="e"/>
  <p:tag name="KSO_WM_UNIT_VALUE" val="6"/>
</p:tagLst>
</file>

<file path=ppt/tags/tag179.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80.xml><?xml version="1.0" encoding="utf-8"?>
<p:tagLst xmlns:p="http://schemas.openxmlformats.org/presentationml/2006/main">
  <p:tag name="KSO_WM_BEAUTIFY_FLAG" val="#wm#"/>
  <p:tag name="KSO_WM_SLIDE_CONTENT_AREA" val="{&quot;left&quot;:&quot;302.25&quot;,&quot;top&quot;:&quot;73.85&quot;,&quot;width&quot;:&quot;540.55&quot;,&quot;height&quot;:&quot;290.25&quot;}"/>
  <p:tag name="KSO_WM_SLIDE_ID" val="custom2023030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03"/>
  <p:tag name="KSO_WM_TEMPLATE_MASTER_TYPE" val="0"/>
  <p:tag name="KSO_WM_TEMPLATE_SUBCATEGORY" val="29"/>
</p:tagLst>
</file>

<file path=ppt/tags/tag18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8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1"/>
  <p:tag name="KSO_WM_UNIT_INDEX" val="1_1_1"/>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HIGHLIGHT" val="0"/>
  <p:tag name="KSO_WM_UNIT_ID" val="diagram20231354_3*l_h_i*1_1_2"/>
  <p:tag name="KSO_WM_UNIT_INDEX" val="1_1_2"/>
  <p:tag name="KSO_WM_UNIT_LAYERLEVEL" val="1_1_1"/>
  <p:tag name="KSO_WM_UNIT_TYPE" val="l_h_i"/>
</p:tagLst>
</file>

<file path=ppt/tags/tag19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1"/>
  <p:tag name="KSO_WM_UNIT_INDEX" val="1_2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HIGHLIGHT" val="0"/>
  <p:tag name="KSO_WM_UNIT_ID" val="diagram20231354_3*l_h_i*1_2_2"/>
  <p:tag name="KSO_WM_UNIT_INDEX" val="1_2_2"/>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1"/>
  <p:tag name="KSO_WM_UNIT_INDEX" val="1_3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HIGHLIGHT" val="0"/>
  <p:tag name="KSO_WM_UNIT_ID" val="diagram20231354_3*l_h_i*1_3_2"/>
  <p:tag name="KSO_WM_UNIT_INDEX" val="1_3_2"/>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1"/>
  <p:tag name="KSO_WM_UNIT_INDEX" val="1_4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YPE" val="l_h_f"/>
</p:tagLst>
</file>

<file path=ppt/tags/tag204.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87.5941467285156,&quot;width&quot;:861.4825439453125}"/>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HIGHLIGHT" val="0"/>
  <p:tag name="KSO_WM_UNIT_ID" val="diagram20231354_3*l_h_i*1_4_2"/>
  <p:tag name="KSO_WM_UNIT_INDEX" val="1_4_2"/>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21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1.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1"/>
  <p:tag name="KSO_WM_UNIT_CONTENT_GROUP_TYPE" val="contentchip"/>
  <p:tag name="KSO_WM_UNIT_DIAGRAM_ISNUMVISUAL" val="0"/>
  <p:tag name="KSO_WM_UNIT_DIAGRAM_ISREFERUNIT" val="0"/>
  <p:tag name="KSO_WM_UNIT_HIGHLIGHT" val="0"/>
  <p:tag name="KSO_WM_UNIT_ID" val="custom20230303_7*e*1"/>
  <p:tag name="KSO_WM_UNIT_INDEX" val="1"/>
  <p:tag name="KSO_WM_UNIT_LAYERLEVEL" val="1"/>
  <p:tag name="KSO_WM_UNIT_NOCLEAR" val="0"/>
  <p:tag name="KSO_WM_UNIT_PRESET_TEXT" val="PART THREE"/>
  <p:tag name="KSO_WM_UNIT_TYPE" val="e"/>
  <p:tag name="KSO_WM_UNIT_VALUE" val="6"/>
</p:tagLst>
</file>

<file path=ppt/tags/tag222.xml><?xml version="1.0" encoding="utf-8"?>
<p:tagLst xmlns:p="http://schemas.openxmlformats.org/presentationml/2006/main">
  <p:tag name="KSO_WM_BEAUTIFY_FLAG" val="#wm#"/>
  <p:tag name="KSO_WM_TAG_VERSION" val="1.0"/>
  <p:tag name="KSO_WM_TEMPLATE_CATEGORY" val="custom"/>
  <p:tag name="KSO_WM_TEMPLATE_INDEX" val="20230303"/>
  <p:tag name="KSO_WM_UNIT_COMPATIBLE" val="0"/>
  <p:tag name="KSO_WM_UNIT_CONTENT_GROUP_TYPE" val="contentchip"/>
  <p:tag name="KSO_WM_UNIT_DIAGRAM_ISNUMVISUAL" val="0"/>
  <p:tag name="KSO_WM_UNIT_DIAGRAM_ISREFERUNIT" val="0"/>
  <p:tag name="KSO_WM_UNIT_HIGHLIGHT" val="0"/>
  <p:tag name="KSO_WM_UNIT_ID" val="custom20230303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23.xml><?xml version="1.0" encoding="utf-8"?>
<p:tagLst xmlns:p="http://schemas.openxmlformats.org/presentationml/2006/main">
  <p:tag name="KSO_WM_BEAUTIFY_FLAG" val="#wm#"/>
  <p:tag name="KSO_WM_SLIDE_CONTENT_AREA" val="{&quot;left&quot;:&quot;302.25&quot;,&quot;top&quot;:&quot;73.85&quot;,&quot;width&quot;:&quot;540.55&quot;,&quot;height&quot;:&quot;290.25&quot;}"/>
  <p:tag name="KSO_WM_SLIDE_ID" val="custom20230303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03"/>
  <p:tag name="KSO_WM_TEMPLATE_MASTER_TYPE" val="0"/>
  <p:tag name="KSO_WM_TEMPLATE_SUBCATEGORY" val="29"/>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1"/>
  <p:tag name="KSO_WM_UNIT_INDEX" val="1_1"/>
  <p:tag name="KSO_WM_UNIT_LAYERLEVEL" val="1_1"/>
  <p:tag name="KSO_WM_UNIT_LINE_FORE_SCHEMECOLOR_INDEX" val="5"/>
  <p:tag name="KSO_WM_UNIT_TYPE" val="l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i*1_2"/>
  <p:tag name="KSO_WM_UNIT_INDEX" val="1_2"/>
  <p:tag name="KSO_WM_UNIT_LAYERLEVEL" val="1_1"/>
  <p:tag name="KSO_WM_UNIT_LINE_FORE_SCHEMECOLOR_INDEX" val="5"/>
  <p:tag name="KSO_WM_UNIT_TYPE" val="l_i"/>
</p:tagLst>
</file>

<file path=ppt/tags/tag226.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1"/>
  <p:tag name="KSO_WM_UNIT_INDEX" val="1_4_1"/>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4_2"/>
  <p:tag name="KSO_WM_UNIT_INDEX" val="1_4_2"/>
  <p:tag name="KSO_WM_UNIT_LAYERLEVEL" val="1_1_1"/>
  <p:tag name="KSO_WM_UNIT_LINE_FORE_SCHEMECOLOR_INDEX" val="5"/>
  <p:tag name="KSO_WM_UNIT_TYPE" val="l_h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4_1"/>
  <p:tag name="KSO_WM_UNIT_INDEX" val="1_4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29.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3_1"/>
  <p:tag name="KSO_WM_UNIT_INDEX" val="1_3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3_2"/>
  <p:tag name="KSO_WM_UNIT_INDEX" val="1_3_2"/>
  <p:tag name="KSO_WM_UNIT_LAYERLEVEL" val="1_1_1"/>
  <p:tag name="KSO_WM_UNIT_TYPE" val="l_h_i"/>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3_1"/>
  <p:tag name="KSO_WM_UNIT_INDEX" val="1_3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32.xml><?xml version="1.0" encoding="utf-8"?>
<p:tagLst xmlns:p="http://schemas.openxmlformats.org/presentationml/2006/main">
  <p:tag name="KSO_WM_BEAUTIFY_FLAG" val="#wm#"/>
  <p:tag name="KSO_WM_DIAGRAM_COLOR_MATCH_VALUE" val="{&quot;shape&quot;:{&quot;fill&quot;:{&quot;gradient&quot;:[{&quot;brightness&quot;:0.6000000238418579,&quot;colorType&quot;:1,&quot;foreColorIndex&quot;:5,&quot;pos&quot;:0.19580000638961792,&quot;transparency&quot;:0},{&quot;brightness&quot;:-0.25,&quot;colorType&quot;:1,&quot;foreColorIndex&quot;:5,&quot;pos&quot;:0.9399999976158142,&quot;transparency&quot;:0},{&quot;brightness&quot;:0,&quot;colorType&quot;:1,&quot;foreColorIndex&quot;:5,&quot;pos&quot;:0.7300000190734863,&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brightness&quot;:0,&quot;colorType&quot;:1,&quot;foreColorIndex&quot;:5,&quot;transparency&quot;:0.7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1"/>
  <p:tag name="KSO_WM_UNIT_INDEX" val="1_2_1"/>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gradient&quot;:[{&quot;brightness&quot;:0,&quot;colorType&quot;:1,&quot;foreColorIndex&quot;:14,&quot;pos&quot;:0,&quot;transparency&quot;:0},{&quot;brightness&quot;:0.4000000059604645,&quot;colorType&quot;:1,&quot;foreColorIndex&quot;:5,&quot;pos&quot;:1,&quot;transparency&quot;:0}],&quot;type&quot;:3},&quot;glow&quot;:{&quot;colorType&quot;:0},&quot;line&quot;:{&quot;solidLine&quot;:{&quot;brightness&quot;:0.4000000059604645,&quot;colorType&quot;:1,&quot;foreColorIndex&quot;:5,&quot;transparency&quot;:0},&quot;type&quot;:1},&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2_2"/>
  <p:tag name="KSO_WM_UNIT_INDEX" val="1_2_2"/>
  <p:tag name="KSO_WM_UNIT_LAYERLEVEL" val="1_1_1"/>
  <p:tag name="KSO_WM_UNIT_LINE_FORE_SCHEMECOLOR_INDEX" val="5"/>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2_1"/>
  <p:tag name="KSO_WM_UNIT_INDEX" val="1_2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35.xml><?xml version="1.0" encoding="utf-8"?>
<p:tagLst xmlns:p="http://schemas.openxmlformats.org/presentationml/2006/main">
  <p:tag name="KSO_WM_BEAUTIFY_FLAG" val="#wm#"/>
  <p:tag name="KSO_WM_DIAGRAM_COLOR_MATCH_VALUE" val="{&quot;shape&quot;:{&quot;fill&quot;:{&quot;gradient&quot;:[{&quot;brightness&quot;:0.800000011920929,&quot;colorType&quot;:1,&quot;foreColorIndex&quot;:5,&quot;pos&quot;:0.75,&quot;transparency&quot;:0},{&quot;brightness&quot;:0,&quot;colorType&quot;:1,&quot;foreColorIndex&quot;:14,&quot;pos&quot;:0.47999998927116394,&quot;transparency&quot;:0}],&quot;type&quot;:3},&quot;glow&quot;:{&quot;colorType&quot;:0},&quot;line&quot;:{&quot;gradient&quot;:[{&quot;brightness&quot;:0,&quot;colorType&quot;:1,&quot;foreColorIndex&quot;:5,&quot;pos&quot;:0,&quot;transparency&quot;:0},{&quot;brightness&quot;:0,&quot;colorType&quot;:1,&quot;foreColorIndex&quot;:5,&quot;pos&quot;:1,&quot;transparency&quot;:0.800000011920929},{&quot;brightness&quot;:0,&quot;colorType&quot;:1,&quot;foreColorIndex&quot;:5,&quot;pos&quot;:0.6499999761581421,&quot;transparency&quot;:0},{&quot;brightness&quot;:0,&quot;colorType&quot;:1,&quot;foreColorIndex&quot;:5,&quot;pos&quot;:0.3199999928474426,&quot;transparency&quot;:0.800000011920929}],&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i*1_1_1"/>
  <p:tag name="KSO_WM_UNIT_INDEX" val="1_1_1"/>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8199999928474426,&quot;transparency&quot;:0},{&quot;brightness&quot;:0.4000000059604645,&quot;colorType&quot;:1,&quot;foreColorIndex&quot;:5,&quot;pos&quot;:0,&quot;transparency&quot;:0},{&quot;brightness&quot;:0,&quot;colorType&quot;:1,&quot;foreColorIndex&quot;:5,&quot;pos&quot;:0.33000001311302185,&quot;transparency&quot;:0}],&quot;type&quot;:3},&quot;glow&quot;:{&quot;colorType&quot;:0},&quot;line&quot;:{&quot;type&quot;:0},&quot;shadow&quot;:{&quot;brightness&quot;:0,&quot;colorType&quot;:1,&quot;foreColorIndex&quot;:5,&quot;transparency&quot;:0.720000028610229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FILL_FORE_SCHEMECOLOR_INDEX" val="5"/>
  <p:tag name="KSO_WM_UNIT_HIGHLIGHT" val="0"/>
  <p:tag name="KSO_WM_UNIT_ID" val="diagram20231447_3*l_h_i*1_1_2"/>
  <p:tag name="KSO_WM_UNIT_INDEX" val="1_1_2"/>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185.14283752441406,&quot;width&quot;:862.9256591796875}"/>
  <p:tag name="KSO_WM_TAG_VERSION" val="3.0"/>
  <p:tag name="KSO_WM_TEMPLATE_CATEGORY" val="diagram"/>
  <p:tag name="KSO_WM_TEMPLATE_INDEX" val="20231447"/>
  <p:tag name="KSO_WM_UNIT_COMPATIBLE" val="0"/>
  <p:tag name="KSO_WM_UNIT_DIAGRAM_ISNUMVISUAL" val="0"/>
  <p:tag name="KSO_WM_UNIT_DIAGRAM_ISREFERUNIT" val="0"/>
  <p:tag name="KSO_WM_UNIT_HIGHLIGHT" val="0"/>
  <p:tag name="KSO_WM_UNIT_ID" val="diagram20231447_3*l_h_f*1_1_1"/>
  <p:tag name="KSO_WM_UNIT_INDEX" val="1_1_1"/>
  <p:tag name="KSO_WM_UNIT_LAYERLEVEL" val="1_1_1"/>
  <p:tag name="KSO_WM_UNIT_NOCLEAR" val="0"/>
  <p:tag name="KSO_WM_UNIT_PRESET_TEXT" val="单击此处输入你的项正文，请阐述观点"/>
  <p:tag name="KSO_WM_UNIT_SUBTYPE" val="a"/>
  <p:tag name="KSO_WM_UNIT_TEXT_FILL_FORE_SCHEMECOLOR_INDEX_BRIGHTNESS" val="0.15"/>
  <p:tag name="KSO_WM_UNIT_TEXT_FILL_TYPE" val="1"/>
  <p:tag name="KSO_WM_UNIT_TYPE" val="l_h_f"/>
  <p:tag name="KSO_WM_UNIT_VALUE" val="60"/>
</p:tagLst>
</file>

<file path=ppt/tags/tag238.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86">
      <a:dk1>
        <a:srgbClr val="000000"/>
      </a:dk1>
      <a:lt1>
        <a:srgbClr val="FFFFFF"/>
      </a:lt1>
      <a:dk2>
        <a:srgbClr val="003E29"/>
      </a:dk2>
      <a:lt2>
        <a:srgbClr val="E6E6E6"/>
      </a:lt2>
      <a:accent1>
        <a:srgbClr val="1FFFB5"/>
      </a:accent1>
      <a:accent2>
        <a:srgbClr val="2EE8C3"/>
      </a:accent2>
      <a:accent3>
        <a:srgbClr val="3DD2D1"/>
      </a:accent3>
      <a:accent4>
        <a:srgbClr val="4BBBE0"/>
      </a:accent4>
      <a:accent5>
        <a:srgbClr val="5AA5EE"/>
      </a:accent5>
      <a:accent6>
        <a:srgbClr val="698EFC"/>
      </a:accent6>
      <a:hlink>
        <a:srgbClr val="4472C4"/>
      </a:hlink>
      <a:folHlink>
        <a:srgbClr val="EEEEEE"/>
      </a:folHlink>
    </a:clrScheme>
    <a:fontScheme name="稻壳儿-黑体常规8">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62</Paragraphs>
  <Slides>14</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MiSans Heavy</vt:lpstr>
      <vt:lpstr>MiSans Normal</vt:lpstr>
      <vt:lpstr>MiSans</vt:lpstr>
      <vt:lpstr>Wingdings</vt:lpstr>
      <vt:lpstr>微软雅黑</vt:lpstr>
      <vt:lpstr>Office Theme</vt:lpstr>
      <vt:lpstr>生态工程的基本原理</vt:lpstr>
      <vt:lpstr>目录</vt:lpstr>
      <vt:lpstr>生态工程的概念</vt:lpstr>
      <vt:lpstr>生态工程的定义</vt:lpstr>
      <vt:lpstr>生态工程与生态学的关系</vt:lpstr>
      <vt:lpstr>生态工程的基本原理</vt:lpstr>
      <vt:lpstr>生态工程的基本原理</vt:lpstr>
      <vt:lpstr>整体性原理</vt:lpstr>
      <vt:lpstr>循环再生原理</vt:lpstr>
      <vt:lpstr>物种多样性原理</vt:lpstr>
      <vt:lpstr>系统学和工程学原理</vt:lpstr>
      <vt:lpstr>生态工程的应用</vt:lpstr>
      <vt:lpstr>农业生态工程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2024-09-11T22:58:22.600</cp:lastPrinted>
  <dcterms:created xsi:type="dcterms:W3CDTF">2024-09-11T14:58:22Z</dcterms:created>
  <dcterms:modified xsi:type="dcterms:W3CDTF">2024-09-11T14:58:25Z</dcterms:modified>
</cp:coreProperties>
</file>