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8327A-AC4D-40C8-B404-610F6FF4D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33005-5E8B-4591-A726-125DE75A3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CA145-BA39-49EE-947A-D4E3FFA48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6B7E5-5984-4B1B-B557-55358582F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AE6CC-7DC9-4CDB-8F96-B1EFB0B18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B81434-ED3F-41D0-8870-6DC18FC04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EA7F40-0B58-4355-8FDD-ED96A891B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C7B25-2AF5-44F4-A5D8-2AD7E52B4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89376-DC29-4CAD-8EC3-E1DBD0D06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F4AE8-C070-40C5-B6A5-AA1012643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E23D38-2528-4E3F-B512-7EB6F69B3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6113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女装夏季货品计划书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销售预测与库存管理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年轻职场女性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20-35岁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白领、自由职业者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646" b="1264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消费水平：中高端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需求特点：时尚、简约、干练，适合职场穿着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营销策略：针对该人群推出符合其需求的款式和搭配建议，利用社交媒体和时尚博主进行推广。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定位二：学生群体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职业：学生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年龄：18-25岁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0718" b="107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营销策略：针对该人群推出符合其需求的款式和搭配建议，利用校园社团和线上平台进行推广。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消费水平：中低端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需求特点：潮流、个性、舒适，适合休闲场合穿着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47" r="1664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663" r="1166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消费者对于女装款式的要求越来越高，希望购买到符合当下流行趋势的服装。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随着生活品质的提高，消费者对于服装的舒适度要求也越来越高，尤其在夏季。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消费者对于服装的品质要求较高，希望购买到质量可靠、耐穿耐洗的女装。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消费者对于价格的敏感度较高，希望购买到性价比高的女装。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品牌A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该品牌的女装设计风格简约时尚，注重品质和细节，价格中高端，主要面向职场女性。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品牌B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该品牌的女装设计风格潮流个性，注重舒适度和亲肤感，价格中低端，主要面向学生群体。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品牌C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该品牌的女装设计风格多样，涵盖不同风格和消费人群，价格覆盖面广，市场占有率较高。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以舒适、自然为主题，适合日常休闲活动，如购物、约会等。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休闲装系列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设计简约、干练，满足职场女性的着装需求。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职场装系列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轻便、透气，适合户外运动和健身。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运动装系列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优雅、华丽，适合正式场合，如晚宴、派对等。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晚装系列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上衣与下装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上衣以短袖、中袖为主，下装有短裤、长裤、半裙等选择。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外套与配饰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提供轻薄的外套、防晒衣以及各种配饰，如帽子、围巾、包包等。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连衣裙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设计多样，有A型、X型、H型等多种版型，满足不同身材女性的需求。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款式设计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透气性好，适合夏季穿着。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棉麻混纺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雪纺与蕾丝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针织与棉布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丝绸与缎面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轻盈、飘逸，适合女性化风格的款式。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柔软舒适，适合休闲装系列。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光滑、有质感，适合晚装系列。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面料选择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以黑、白、灰为主，经典百搭。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基础色系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如粉红、宝蓝、明黄等，为夏季增添活力。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明亮色系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以花卉、几何图形为主，增加时尚感。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印花图案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简约大方，适合职场装系列。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纯色与条纹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颜色与图案设计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根据市场需求和产品特点，合理安排生产时间，确保产品按时上市。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时间节点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提前与供应商沟通，确保原材料供应充足，避免生产中断。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建立生产进度监控机制，确保生产按计划进行。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生产时间安排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https://d.book118.com/498056113065006035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2024-09-14T07:29:40.323</cp:lastPrinted>
  <dcterms:created xsi:type="dcterms:W3CDTF">2024-09-13T23:29:40Z</dcterms:created>
  <dcterms:modified xsi:type="dcterms:W3CDTF">2024-09-13T23:29:42Z</dcterms:modified>
</cp:coreProperties>
</file>