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E39DB-2CB9-4469-8069-91D30A8D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E32F7-2C9F-40EA-8B57-62F869C1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7F3E9-6480-41CB-8DE7-383D6EBCB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2B314-B278-49DA-ADCE-119019DBD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4180A-98DA-42C9-80AB-7AC938F00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48C7B8-0D32-4800-878B-838AFDF84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DBF41-BCAE-41C1-B488-858636943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F4EA4-0CBE-4561-9C64-B9D84E55F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86295-9F1D-48AF-B8F8-EEA33CFDA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E6A1C-B2A9-4FEA-94DA-16B556801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869CD-4E97-439D-BCB4-ABF967B54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61020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肠结核查房护理课件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肠结核患者的药物治疗与注意事项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肠结核患者的病情监测与评估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肠结核患者的预防与控制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肠结核典型病例分享与讨论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肠结核是结核分枝杆菌引起的肠道慢性感染，常继发于肺结核或其他部位的结核。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肠结核可分为溃疡型肠结核和增生型肠结核，其中溃疡型肠结核多见。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肠结核主要由人型结核分枝杆菌引起，少数由牛型结核分枝杆菌引起。感染途径主要是经口摄入含有结核分枝杆菌的饮食或水，少数情况下可经血行传播。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结核分枝杆菌进入肠道后，在肠道内繁殖，引起肠道炎症反应，导致肠道黏膜充血、水肿、溃疡形成，最终导致肠壁纤维化和增厚。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肠结核的常见症状包括腹痛、腹泻、便秘、腹部包块、低热、盗汗等。部分患者还可出现全身症状，如消瘦、乏力、贫血等。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肠结核的诊断主要依靠临床表现、实验室检查和影像学检查。实验室检查包括血常规、血沉、结核菌素试验等。影像学检查包括X线钡剂灌肠、CT等。确诊需要依靠病理组织学检查和抗酸染色阳性结果。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肠结核患者的日常护理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680" r="196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遵循高热量、高蛋白、高维生素的饮食原则，以增强机体抵抗力。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脂肪摄入量不宜过高，以免影响消化和加重病情。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避免食用辛辣、油腻、坚硬等刺激性食物，以免加重肠道负担。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养成定时定量的饮食习惯，避免暴饮暴食，以免影响消化吸收。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适量脂肪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325" r="103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822" r="88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272" r="2327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保证充足的休息时间，病情严重时应卧床休息，待病情好转后可适当参加户外活动。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保持口腔卫生，勤洗手，避免交叉感染。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注意保暖，避免感冒，以免引起肠道感染。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遵医嘱定期到医院复查，以便及时了解病情变化。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给予患者心理支持，鼓励其保持乐观的心态，增强战胜疾病的信心。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向患者及家属介绍肠结核的相关知识，提高其对疾病的认知水平。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与患者及家属保持良好的沟通与交流，及时了解其需求和心理变化。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指导患者进行情绪调节，如通过听音乐、做运动等方式缓解焦虑、抑郁等不良情绪。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https://d.book118.com/498061020034006030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2024-09-06T14:15:55.955</cp:lastPrinted>
  <dcterms:created xsi:type="dcterms:W3CDTF">2024-09-06T06:15:55Z</dcterms:created>
  <dcterms:modified xsi:type="dcterms:W3CDTF">2024-09-06T06:15:58Z</dcterms:modified>
</cp:coreProperties>
</file>