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28EB74-571A-4D42-A8C4-1655AF3644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6C7511-FAA4-462A-83BB-064B2D86EA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263210-781B-44EA-B0AA-08A16447C4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E22825-C861-44F1-9883-72CEC47BB9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7A9D92-0327-4E5D-AD9E-530A5A7F14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1D678C-ACCA-4D6D-B3A4-3447CCE084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9837E1-3B92-4AC4-8842-9B549011BE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E8627E-BAE6-4DF4-AE00-140CE71AE8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8EFCA5-23AA-494F-BA5F-3DC676D41B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F8F6BC-F3E9-49AD-82AF-3DD4331926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161747-3702-4A42-86A5-D6B8584E54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06206404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学生对学业和社交关系的平衡考虑</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学业与社交关系的重要性</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学业与社交关系的现状分析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平衡学业与社交关系的策略与方法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实践经验分享与案例分析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学业压力</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社交需求</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平衡挑战</a:t>
            </a:r>
          </a:p>
        </p:txBody>
      </p:sp>
      <p:pic>
        <p:nvPicPr>
          <p:cNvPr id="5" name="Picture 5"/>
          <p:cNvPicPr>
            <a:picLocks noChangeAspect="1"/>
          </p:cNvPicPr>
          <p:nvPr/>
        </p:nvPicPr>
        <p:blipFill>
          <a:blip r:embed="rId2"/>
          <a:srcRect l="1722" r="172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3255" r="3255"/>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背景与现状</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当前教育环境下，学生面临巨大的学业压力，包括考试成绩、升学竞争等。</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学生同时也有与同龄人建立友谊、拓展社交圈的需求。</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如何在学业和社交之间找到平衡点，成为许多学生面临的挑战。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平衡好学业和社交有助于学生全面发展，提升综合素质。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提高学生综合素质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479" r="1647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促进心理健康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125" r="151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培养社会适应能力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123" b="112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良好的社交关系可以缓解学业压力，有益于学生的心理健康。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学会平衡学业和社交有助于学生更好地适应未来社会生活。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学业与社交关系的重要性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学业是学生获取知识、技能和思维方式的主要途径，对于个人成长和未来发展具有重要意义。</a:t>
            </a:r>
          </a:p>
        </p:txBody>
      </p:sp>
      <p:pic>
        <p:nvPicPr>
          <p:cNvPr id="4" name="Picture 4"/>
          <p:cNvPicPr>
            <a:picLocks noChangeAspect="1"/>
          </p:cNvPicPr>
          <p:nvPr/>
        </p:nvPicPr>
        <p:blipFill>
          <a:blip r:embed="rId2"/>
          <a:srcRect l="10000" r="100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42" r="1254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知识储备</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优异的学业成绩可以为学生带来荣誉和奖励，同时也有助于提升自信心和自尊心。</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学术成就</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良好的学业表现可以为学生未来的职业发展提供更多机会和选择。</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职业规划</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学业对学生发展的影响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社交关系是学生锻炼人际交往能力、沟通技巧和团队协作能力的重要场所。</a:t>
            </a:r>
          </a:p>
        </p:txBody>
      </p:sp>
      <p:pic>
        <p:nvPicPr>
          <p:cNvPr id="6" name="Picture 6"/>
          <p:cNvPicPr>
            <a:picLocks noChangeAspect="1"/>
          </p:cNvPicPr>
          <p:nvPr/>
        </p:nvPicPr>
        <p:blipFill>
          <a:blip r:embed="rId2"/>
          <a:srcRect l="12256" r="12256"/>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人际交往能力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良好的社交关系可以为学生提供情感支持和归属感，有助于维护心理健康。</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心理健康</a:t>
            </a:r>
          </a:p>
        </p:txBody>
      </p:sp>
      <p:pic>
        <p:nvPicPr>
          <p:cNvPr id="10" name="Picture 10"/>
          <p:cNvPicPr>
            <a:picLocks noChangeAspect="1"/>
          </p:cNvPicPr>
          <p:nvPr/>
        </p:nvPicPr>
        <p:blipFill>
          <a:blip r:embed="rId3"/>
          <a:srcRect l="16208" r="162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500" r="10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通过社交关系，学生可以结识不同领域的人士，获取更多的信息和资源，为未来的发展打下基础。</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社会资源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社交关系对学生成长的意义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学业与社交关系的现状分析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3453" b="3453"/>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8500" b="850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学业压力对社交关系的影响</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时间分配问题</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繁重的学业任务使得学生将大部分时间用于学习，减少了与朋友和家人的交流时间。</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心理压力传导</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学业压力可能导致学生产生焦虑、抑郁等情绪问题，从而影响到与他人的正常交往。</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社交技能缺失</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过度关注学业可能导致学生在社交技能上的缺失，如沟通能力、团队协作能力等。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消极影响</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过度的社交活动可能会分散学生的精力，导致学习时间减少，进而影响到学业成绩。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积极影响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适度的社交活动有助于学生拓展人际关系、提升沟通能力和团队协作能力，对学业有一定的促进作用。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平衡点的把握</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学生需要在社交活动和学业之间找到一个平衡点，以确保既能享受社交带来的乐趣，又能保证学业的顺利进行。</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5000" r="150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0250" r="1025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3750" r="137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社交活动对学业的影响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优先级判断</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学生需要学会判断不同任务的优先级，合理安排时间，以确保重要任务能够优先完成。</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自我调控能力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在面对学业和社交活动的双重压力时，学生需要具备自我调控能力，合理安排时间和精力，保持身心健康。</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时间管理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如何在有限的时间内合理安排学习和社交活动是学生面临的一大挑战。</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当前学生平衡学业与社交关系的挑战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https://d.book118.com/498062064043006031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2024-09-08T04:17:59.324</cp:lastPrinted>
  <dcterms:created xsi:type="dcterms:W3CDTF">2024-09-07T20:17:59Z</dcterms:created>
  <dcterms:modified xsi:type="dcterms:W3CDTF">2024-09-07T20:18:01Z</dcterms:modified>
</cp:coreProperties>
</file>