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1D3B9-C519-4343-B93A-17E804336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E55D5-3689-4A24-8527-3ABEA0717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E8FCD-3B4B-4B9D-A05C-3F97E7C3E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5774F-2133-4C41-8882-5821B14FF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33B6CD-808E-425A-8FBC-238B29E3B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F48394-CCB8-4D46-A621-0AD398924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ACA110-5EEF-4D1F-9E43-CF0B293EB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D5CDF-48E0-44DC-93CB-66DC7CD36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7D476-DF81-49CE-931D-2D00EEE95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46AB5-614D-4D0F-89DF-E92784669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74228-F0D5-436D-A94C-98DA34DC8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6213010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宫颈机能不全护理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宫颈机能不全概述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宫颈机能不全的预防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宫颈机能不全的护理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宫颈机能不全患者的教育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宫颈机能不全的康复与治疗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宫颈机能不全概述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宫颈机能不全是指宫颈结构或功能异常，导致宫颈在非妊娠状态下出现松弛、扩张，或在妊娠状态下不能维持妊娠至足月的现象。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宫颈机能不全可分为先天性和后天性两类，先天性宫颈机能不全可能与遗传因素有关，而后天性宫颈机能不全可能与宫颈创伤、手术或感染等因素有关。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16" r="288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宫颈机能不全的病因较为复杂，可能与遗传、内分泌、免疫等因素有关。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宫颈机能不全的发病机制尚不完全清楚，可能与宫颈解剖结构异常、胶原纤维排列紊乱、平滑肌功能异常等因素有关。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宫颈机能不全的临床表现包括早产、反复流产等，部分患者可能无明显症状，仅在检查时发现。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宫颈机能不全的诊断主要依靠病史、体格检查和特殊检查。特殊检查包括宫颈扩张试验、超声检查和磁共振成像等。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宫颈机能不全的预防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定期产前检查是预防宫颈机能不全的重要措施。通过定期检查，医生可以及时发现并处理潜在的宫颈问题，如宫颈长度缩短、宫颈松弛等。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产前检查可以监测胎儿的生长和发育情况，以及孕妇的身体状况，有助于及时发现并处理任何异常情况。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211" b="1621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5315" b="2531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产前检查还可以提供孕妇关于孕期保健、营养、运动等方面的指导，有助于降低宫颈机能不全的发生风险。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定期产前检查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7141" r="171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宫颈环扎术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宫颈环扎术是一种预防宫颈机能不全的有效方法。通过手术将宫颈口扎紧，以增加宫颈的承受力，减少早产和流产的风险。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宫颈环扎术通常在怀孕早期进行，手术过程相对简单，但需要在医生的指导下进行。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宫颈环扎术并非适用于所有孕妇，孕妇需要在医生的指导下评估是否适合进行手术。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保持健康的生活方式有助于预防宫颈机能不全的发生。孕妇应保持充足的睡眠、适当的运动、均衡的饮食和良好的心态。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避免吸烟、饮酒和滥用药物等不良习惯，这些行为可能对宫颈健康产生负面影响。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孕妇还应该避免过度劳累和剧烈运动，以免增加宫颈承受的压力，导致宫颈机能不全的发生。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宫颈机能不全的护理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https://d.book118.com/498062130105006027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2024-09-05T16:02:11.146</cp:lastPrinted>
  <dcterms:created xsi:type="dcterms:W3CDTF">2024-09-05T08:02:11Z</dcterms:created>
  <dcterms:modified xsi:type="dcterms:W3CDTF">2024-09-05T08:02:13Z</dcterms:modified>
</cp:coreProperties>
</file>