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A9CA1-7F0E-4570-8D64-3EB1B49EA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2DFF92-3B94-4B01-99E2-1BCC84CCD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15E69-93A2-440F-A9A5-FDBDA93AA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A04B7-720A-4B8B-9FC0-8366537B14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87B9E6-A607-41AE-8F7B-8A90FC048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36985-B8B4-4ABE-B5B1-36B74AF6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83C74E-8CBC-4B84-8EB5-63A6821F3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843F5-F702-4E0C-97D1-14A802AE4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4EDA9-182E-45C0-BB3B-45969D474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64430-8251-40B7-81F9-8C8F539E8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75CAD7-111E-4497-AB5C-6A1B1AD2B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6301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知识产权项目计划书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项目预期成果和影响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项目可行性分析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500" b="85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303" b="153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知识产权保护对于激发创新活力至关重要，它能够保护创新成果不被抄袭或未经授权使用，从而鼓励更多的创新行为。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维护市场秩序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知识产权保护有助于维护公平竞争的市场秩序，防止假冒伪劣和侵权行为对市场造成不良影响。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提升国际竞争力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加强知识产权保护有助于提升国家在国际市场的竞争力，特别是对于高科技产业和创意产业。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当前知识产权侵权行为频发，一些企业和个人为了利益不惜侵犯他人的知识产权。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167" r="9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侵权行为频发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由于知识产权案件的复杂性，维权成本往往较高，使得一些权利人在维权过程中遭受损失。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维权成本高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虽然我国已经建立了较为完善的知识产权法律法规体系，但在实际执行过程中仍存在一些问题和不足之处。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法律法规不完善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当前知识产权保护的挑战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加强知识产权保护有利于推动经济发展，特别是对于高科技产业、文化创意产业等知识产权密集型产业。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适应国际发展趋势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随着全球经济一体化和国际贸易的发展，加强知识产权保护已经成为国际共识和趋势。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提高国家形象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加强知识产权保护有助于提高国家形象，展示我国在知识产权保护方面的决心和能力。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项目提出的背景和原因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项目目标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确保项目涉及的知识产权得到有效保护，防止侵权行为的发生。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通过项目实施，推动技术创新和知识产权成果的转化应用。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加强企业知识产权管理和保护，提升企业在市场上的竞争力。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建立知识产权管理制度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建立完善的知识产权管理制度，规范知识产权的申请、审查、维护和维权流程。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加强知识产权培训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开展知识产权培训，提高员工的知识产权意识和保护能力。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确定知识产权保护范围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明确项目涉及的知识产权类型和保护范围，制定相应的保护措施。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设立员工知识产权培训考核标准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对员工进行培训后，通过考核评价员工的知识产权掌握程度，以检验培训效果。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制定具体的知识产权保护指标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如侵权案件数量、维权成功率等，以便对保护效果进行量化评估。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设定知识产权管理制度执行情况考核标准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通过定期检查和评估，确保管理制度得到有效执行。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目标的可衡量性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项目实施方案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制定和完善知识产权法律法规，明确知识产权的范围、权利归属、保护措施和法律责任。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建立知识产权纠纷解决机制，为权利人提供便捷、高效的维权途径。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加强知识产权审查和注册管理，确保知识产权的合法性和有效性。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总结词：通过制定和完善相关法律法规，为知识产权保护提供法律保障。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方案一：建立知识产权保护制度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方案二：提高知识产权保护意识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总结词：通过宣传教育、培训和交流活动，提高社会各界对知识产权保护的重视程度。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开展知识产权宣传活动，普及知识产权知识，提高公众对知识产权保护的认识。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加强企业、高校、科研机构等的知识产权培训，提高其知识产权保护意识和能力。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举办知识产权交流活动，促进国内外企业和机构之间的合作与交流。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https://d.book118.com/498063015032006044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2024-09-24T04:09:52.582</cp:lastPrinted>
  <dcterms:created xsi:type="dcterms:W3CDTF">2024-09-23T20:09:52Z</dcterms:created>
  <dcterms:modified xsi:type="dcterms:W3CDTF">2024-09-23T20:09:54Z</dcterms:modified>
</cp:coreProperties>
</file>