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07C7E6-B014-48C3-B046-BFF2D18B76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302544-A7F9-41C7-A68A-D1966B23A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C6D92F-2B34-4155-8F7D-E05DDE6C42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12DFBA-7E6C-421A-B095-7DF6B5F6D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BDBFED-5769-44B2-B276-1FF039229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5C3181-5281-4AB5-9902-754436FB9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3D361D-BFF3-4ED7-868E-52BB4800F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E83B1A-253D-4167-A709-206DA5EF6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727081-366A-4139-90F4-5081912B5D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10CB36-3FA1-4CB1-B39C-850EC995E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82E190-EB86-4E17-B7F3-0135B229DA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06401404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输血并发症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输血并发症概述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常见输血并发症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输血并发症的预防与处理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输血并发症的案例分析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输血并发症概述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输血并发症是指在输血过程中或输血后，受血者发生了与输血相关的新的异常或疾病，包括与输血直接相关的各种并发症和间接相关的并发症。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根据发生的时间可分为急性和慢性并发症，根据发生的原因可分为免疫性和非免疫性并发症。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由于受血者与献血者血型不符、血液中存在抗体、输血时未彻底灭活病毒等原因引起的免疫反应，如发热、过敏反应、溶血反应等。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免疫性并发症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由于输血操作不当、血液成分污染、血液保存不当等原因引起的并发症，如输血相关性循环超负荷、细菌性败血症等。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非免疫性并发症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发生原因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对献血者进行严格的筛选和血液检测，确保血液质量和安全。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严格筛选献血者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制定并执行严格的输血操作流程，确保血液的保存、运输和使用安全。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规范操作流程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对输血过程进行全程监测，及时发现并处理异常情况，同时建立健全的输血不良反应报告和监测制度。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加强监测和报告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加强医疗人员的培训和教育，提高对输血并发症的认识和处理能力。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提高医疗水平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预防与控制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常见输血并发症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发热反应是输血中最常见的并发症之一，表现为输血后出现发热、寒战等症状。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发热反应通常在输血开始后15分钟至2小时内出现，主要表现为畏寒、寒战和高热，有时还伴有头痛、恶心等症状。这可能是由于受血者对血液中的某些物质（如白细胞或血小板）产生反应所致。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发热反应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56" b="5556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过敏反应是输血过程中出现的另一种常见并发症，表现为皮肤瘙痒、荨麻疹等症状。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过敏反应通常在输血开始后几分钟至几小时内出现，主要表现为皮肤瘙痒、荨麻疹、呼吸困难等症状。这可能是由于受血者对血液中的某些蛋白质或药物成分过敏所致。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过敏反应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溶血反应是一种严重的输血并发症，表现为输血后出现血红蛋白尿和溶血性黄疸。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溶血反应通常在输血开始后几小时至几天内出现，主要表现为血红蛋白尿（酱油色尿）和溶血性黄疸。这可能是由于输入的血液与受血者体内的抗体发生反应，导致红细胞破裂所致。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溶血反应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细菌污染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细菌污染是输血过程中非常严重的并发症，可能导致败血症甚至死亡。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细菌污染通常是由于血液采集、储存或制备过程中操作不当所致。被污染的血液中含有大量细菌，输入后可引起败血症和感染性休克等严重后果，甚至可能导致死亡。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除上述常见并发症外，输血还可能引起其他一系列不良反应和并发症。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其他并发症包括电解质紊乱、酸碱平衡失调、出血倾向、心脏负荷加重等。这些并发症可能与输入的血液成分有关，也可能是由于大量输血导致的。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其他并发症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输血并发症的预防与处理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https://d.book118.com/498064014045006036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2024-09-15T14:05:34.089</cp:lastPrinted>
  <dcterms:created xsi:type="dcterms:W3CDTF">2024-09-15T06:05:34Z</dcterms:created>
  <dcterms:modified xsi:type="dcterms:W3CDTF">2024-09-15T06:05:36Z</dcterms:modified>
</cp:coreProperties>
</file>