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7C4D6-5EC2-413F-955E-B47346B70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F1BCD-FF03-4FB7-BC7B-73D7C1039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DA7AA-DF83-4117-B48A-380E500DB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AC9F0-9A2D-45AF-8583-18351B96E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7C2A30-1A22-46D1-B37D-1B35FCD47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B32F76-432A-4890-8034-93703B819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C7B41-3A62-465B-8578-DE0702B1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E59EC-0E01-4DC1-96FB-5A59E4D1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65CBF-23C8-47FC-B8B2-ECF7177CE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06565-6C7A-4AD7-9274-F29E5570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83C75-7C7D-48BF-833B-85AB4FE0E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65001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护理研究之科研资料整理与分析课件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护理研究科研资料整理与分析实践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护理研究科研资料整理与分析的挑战与对策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914" r="10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提高护理研究质量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通过科研资料整理与分析，提高护理研究的严谨性和科学性，推动护理学科的发展。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培养护理人才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培养具备科研素养和能力的护理人才，提升护理人员的综合素质和专业水平。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促进学术交流与合作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分享护理研究领域的最新成果和经验，促进学术交流与合作，推动护理学科的国际化发展。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护理研究的基本概念和方法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介绍护理研究的概念、目的、意义及基本方法，为后续内容打下基础。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科研资料的收集与整理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详细阐述科研资料的来源、收集方法、整理步骤及注意事项，确保数据的准确性和完整性。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科研资料的分析方法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介绍常用的科研资料分析方法，如描述性统计、推论性统计等，以及各自的应用场景和优缺点。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护理研究中的伦理问题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探讨护理研究中涉及的伦理问题，如知情同意、隐私保护等，提高研究者的伦理意识。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科研论文的撰写与发表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分享科研论文的撰写技巧、发表流程及相关注意事项，帮助研究者提升学术成果的影响力。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护理研究科研资料的定义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这些资料是护理科研成果的重要组成部分，对于推动护理学科的发展和提升护理质量具有重要意义。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护理研究科研资料是指在护理研究过程中，通过观察、调查、实验等手段所获得的原始数据和信息。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通过问卷调查、访谈、观察等方法收集的数据和信息，能够反映护理实践中的问题和需求。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包括学术论文、专著、报告等，是获取护理研究科研资料的重要途径。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来自医疗机构和临床实践的护理记录、病例报告等，具有真实性和实用性。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护理研究科研资料的来源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护理研究科研资料来源广泛，包括文献、临床实践、调查研究等多个方面，数据类型多样。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护理研究科研资料要求真实可靠，能够反映护理实践中的实际情况和问题。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护理研究科研资料需要按照一定的方法和程序进行收集、整理和分析，具有系统性。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为了确保研究的可信度和可比较性，护理研究科研资料应具有可重复性，即能够在相同条件下重复获得相似结果。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可重复性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护理研究科研资料的特点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护理研究科研资料整理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通过整理，可以检查和纠正数据中的错误和不一致，确保数据的准确性和完整性。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确保数据的准确性和完整性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整理后的数据更加清晰、有条理，便于研究者和其他人员理解和使用。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提高数据的可读性和可理解性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整理是数据分析的前提，只有经过整理的数据才能更好地进行后续的分析和挖掘。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为数据分析打下基础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包括检查数据一致性，处理无效值和缺失值等。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将数据转换为适合分析的形式，如将数据从文本格式转换为数值格式。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按照特定的顺序对数据进行排序，以便进行后续的分析和比较。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数据排序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根据需要选择特定的数据进行分析，例如选择特定年龄段或疾病类型的数据。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整理的步骤和方法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遵循数据保密原则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在整理和使用数据时，应注意保护患者隐私和信息安全，避免泄露敏感信息。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统一数据格式和标准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在整理数据时，应采用统一的数据格式和标准，以便进行后续的数据分析和比较。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保持原始数据的完整性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在整理过程中，应保留原始数据的备份，以便在需要时进行核对和追溯。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0" r="162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https://d.book118.com/498065001026006034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2024-09-12T11:14:53.670</cp:lastPrinted>
  <dcterms:created xsi:type="dcterms:W3CDTF">2024-09-12T03:14:53Z</dcterms:created>
  <dcterms:modified xsi:type="dcterms:W3CDTF">2024-09-12T03:14:55Z</dcterms:modified>
</cp:coreProperties>
</file>