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121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189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970E7F-BA21-4403-B186-9AB3D9BA0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C544C1-5990-4320-A1EF-DF19906EE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B3B7DD-0E67-477A-8764-2CA9EB1FB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1DB028-8ADE-4BD3-9DCB-BF63BF5D5A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2C2732-9CF4-4F2D-B376-50E0D3666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211181-7C9A-4BFE-B9A9-9B823CEF5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C287AD-47D8-48CC-8A41-053DEC3FB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D0B8A7-4A1E-4613-9565-3DA602D21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D32876-4143-44E6-A785-13DE55E1C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565540-3A42-44D5-AD57-822ED98D7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3BF644-1A3E-4CEA-9D9A-E77C9A1C7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1209" r:id="rId2"/>
    <p:sldLayoutId id="2147501210" r:id="rId3"/>
    <p:sldLayoutId id="2147501211" r:id="rId4"/>
    <p:sldLayoutId id="2147501212" r:id="rId5"/>
    <p:sldLayoutId id="2147501213" r:id="rId6"/>
    <p:sldLayoutId id="2147501214" r:id="rId7"/>
    <p:sldLayoutId id="2147501215" r:id="rId8"/>
    <p:sldLayoutId id="2147501216" r:id="rId9"/>
    <p:sldLayoutId id="2147501217" r:id="rId10"/>
    <p:sldLayoutId id="214750121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4.xml" /><Relationship Id="rId11" Type="http://schemas.openxmlformats.org/officeDocument/2006/relationships/tags" Target="../tags/tag115.xml" /><Relationship Id="rId12" Type="http://schemas.openxmlformats.org/officeDocument/2006/relationships/tags" Target="../tags/tag116.xml" /><Relationship Id="rId13" Type="http://schemas.openxmlformats.org/officeDocument/2006/relationships/tags" Target="../tags/tag117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tags" Target="../tags/tag111.xml" /><Relationship Id="rId8" Type="http://schemas.openxmlformats.org/officeDocument/2006/relationships/tags" Target="../tags/tag112.xml" /><Relationship Id="rId9" Type="http://schemas.openxmlformats.org/officeDocument/2006/relationships/tags" Target="../tags/tag1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6.xml" /><Relationship Id="rId11" Type="http://schemas.openxmlformats.org/officeDocument/2006/relationships/tags" Target="../tags/tag127.xml" /><Relationship Id="rId12" Type="http://schemas.openxmlformats.org/officeDocument/2006/relationships/tags" Target="../tags/tag128.xml" /><Relationship Id="rId13" Type="http://schemas.openxmlformats.org/officeDocument/2006/relationships/tags" Target="../tags/tag129.xml" /><Relationship Id="rId14" Type="http://schemas.openxmlformats.org/officeDocument/2006/relationships/tags" Target="../tags/tag130.xml" /><Relationship Id="rId15" Type="http://schemas.openxmlformats.org/officeDocument/2006/relationships/tags" Target="../tags/tag131.xml" /><Relationship Id="rId16" Type="http://schemas.openxmlformats.org/officeDocument/2006/relationships/tags" Target="../tags/tag132.xml" /><Relationship Id="rId17" Type="http://schemas.openxmlformats.org/officeDocument/2006/relationships/tags" Target="../tags/tag133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tags" Target="../tags/tag122.xml" /><Relationship Id="rId7" Type="http://schemas.openxmlformats.org/officeDocument/2006/relationships/tags" Target="../tags/tag123.xml" /><Relationship Id="rId8" Type="http://schemas.openxmlformats.org/officeDocument/2006/relationships/tags" Target="../tags/tag124.xml" /><Relationship Id="rId9" Type="http://schemas.openxmlformats.org/officeDocument/2006/relationships/tags" Target="../tags/tag12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17" Type="http://schemas.openxmlformats.org/officeDocument/2006/relationships/tags" Target="../tags/tag153.xml" /><Relationship Id="rId18" Type="http://schemas.openxmlformats.org/officeDocument/2006/relationships/tags" Target="../tags/tag154.xml" /><Relationship Id="rId19" Type="http://schemas.openxmlformats.org/officeDocument/2006/relationships/tags" Target="../tags/tag155.xml" /><Relationship Id="rId2" Type="http://schemas.openxmlformats.org/officeDocument/2006/relationships/tags" Target="../tags/tag138.xml" /><Relationship Id="rId20" Type="http://schemas.openxmlformats.org/officeDocument/2006/relationships/tags" Target="../tags/tag156.xml" /><Relationship Id="rId21" Type="http://schemas.openxmlformats.org/officeDocument/2006/relationships/tags" Target="../tags/tag157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065032107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>
            <a:normAutofit fontScale="93704"/>
          </a:bodyPr>
          <a:lstStyle/>
          <a:p>
            <a:r>
              <a:rPr lang="zh-CN" altLang="en-US"/>
              <a:t>2023年首席设计师年终总结及下一年展望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75387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75387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4790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601595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601595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2023年工作总结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33267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44932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44932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设计成果展示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4174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4297045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4297045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行业趋势与个人定位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50222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514477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514477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下一年度工作计划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8699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4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2023年工作总结</a:t>
            </a:r>
            <a:endParaRPr lang="zh-CN" altLang="en-US"/>
          </a:p>
        </p:txBody>
      </p:sp>
      <p:sp>
        <p:nvSpPr>
          <p:cNvPr id="104884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完成项目情况</a:t>
            </a:r>
            <a:endParaRPr lang="zh-CN" altLang="en-US"/>
          </a:p>
        </p:txBody>
      </p:sp>
      <p:sp>
        <p:nvSpPr>
          <p:cNvPr id="104887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7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7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已完成项目数：10个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7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已完成项目总金额：500万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8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已完成项目客户满意度：95%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已完成项目交付时间：100%按时交付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遇到的问题和解决方案</a:t>
            </a:r>
            <a:endParaRPr lang="zh-CN" altLang="en-US"/>
          </a:p>
        </p:txBody>
      </p:sp>
      <p:sp>
        <p:nvSpPr>
          <p:cNvPr id="104893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时间紧迫：优化工作流程，提高工作效率，确保项目按时完成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客户要求多变：通过加强与客户的沟通，提前预测需求变化，减少变更次数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团队成员能力不足：组织定期培训和分享会，提升团队整体设计水平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创意瓶颈：鼓励团队成员多参考行业案例，激发灵感，寻求突破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团队合作与个人贡献</a:t>
            </a:r>
            <a:endParaRPr lang="zh-CN" altLang="en-US"/>
          </a:p>
        </p:txBody>
      </p:sp>
      <p:sp>
        <p:nvSpPr>
          <p:cNvPr id="1048996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团队合作：与团队成员紧密合作，共同完成项目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个人贡献：在项目中发挥自己的专业优势，为团队做出重要贡献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沟通协调：有效沟通协调，确保团队工作顺利进行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2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领导能力：在项目中展现出良好的领导才能，带领团队取得成功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收获与成长</a:t>
            </a:r>
            <a:endParaRPr lang="zh-CN" altLang="en-US"/>
          </a:p>
        </p:txBody>
      </p:sp>
      <p:sp>
        <p:nvSpPr>
          <p:cNvPr id="104903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2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完成项目数：列举完成的项目数量和类型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技能提升：在项目中提升的设计技能和经验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5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2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0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团队合作：与团队成员的协作和配合情况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客户反馈：客户对项目的满意度和评价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1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设计成果展示</a:t>
            </a:r>
            <a:endParaRPr lang="zh-CN" altLang="en-US"/>
          </a:p>
        </p:txBody>
      </p:sp>
      <p:sp>
        <p:nvSpPr>
          <p:cNvPr id="104911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优秀设计作品展示</a:t>
            </a:r>
            <a:endParaRPr lang="zh-CN" altLang="en-US"/>
          </a:p>
        </p:txBody>
      </p:sp>
      <p:sp>
        <p:nvSpPr>
          <p:cNvPr id="104913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3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4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4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4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作品介绍：一款以光线和阴影为主题的创意设计，灵感来源于自然界的奇妙现象。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4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作品名称：《光影之舞》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4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作品亮点：独特的视觉效果和创新的交互方式，为观众带来沉浸式的体验。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5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作品应用：适用于展览、博物馆、商业空间等场合，提升空间的艺术氛围和品牌形象。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客户反馈与评价</a:t>
            </a:r>
            <a:endParaRPr lang="zh-CN" altLang="en-US"/>
          </a:p>
        </p:txBody>
      </p:sp>
      <p:sp>
        <p:nvSpPr>
          <p:cNvPr id="104918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88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客户对设计方案的满意度高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9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客户对设计师的专业能力给予高度评价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9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00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客户对设计师的沟通能力和服务态度表示满意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02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下一年客户期待继续与首席设计师合作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设计成果的市场表现</a:t>
            </a:r>
            <a:endParaRPr lang="zh-CN" altLang="en-US"/>
          </a:p>
        </p:txBody>
      </p:sp>
      <p:sp>
        <p:nvSpPr>
          <p:cNvPr id="1049244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6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50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52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用户反馈：设计成果获得了用户的高度评价，好评率达到XX%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4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销售额增长：相比去年，设计成果带来的销售额增长了XX%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6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市场份额：设计成果在市场上的份额增加了XX%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8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品牌影响力：设计成果提升了品牌影响力，增加了品牌知名度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https://d.book118.com/498065032107006025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微软雅黑</vt:lpstr>
      <vt:lpstr>Calibri Light</vt:lpstr>
      <vt:lpstr>Wingdings</vt:lpstr>
      <vt:lpstr>宋体</vt:lpstr>
      <vt:lpstr>Office Theme</vt:lpstr>
      <vt:lpstr>2023年首席设计师年终总结及下一年展望</vt:lpstr>
      <vt:lpstr>目录</vt:lpstr>
      <vt:lpstr>添加章节标题</vt:lpstr>
      <vt:lpstr>2023年工作总结</vt:lpstr>
      <vt:lpstr>完成项目情况</vt:lpstr>
      <vt:lpstr>遇到的问题和解决方案</vt:lpstr>
      <vt:lpstr>团队合作与个人贡献</vt:lpstr>
      <vt:lpstr>收获与成长</vt:lpstr>
      <vt:lpstr>设计成果展示</vt:lpstr>
      <vt:lpstr>优秀设计作品展示</vt:lpstr>
      <vt:lpstr>客户反馈与评价</vt:lpstr>
      <vt:lpstr>设计成果的市场表现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2024-09-02T10:44:50.421</cp:lastPrinted>
  <dcterms:created xsi:type="dcterms:W3CDTF">2024-09-02T02:44:50Z</dcterms:created>
  <dcterms:modified xsi:type="dcterms:W3CDTF">2024-09-02T02:44:52Z</dcterms:modified>
</cp:coreProperties>
</file>