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6CDF9-D1DA-4D18-B1D2-686D708F5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8286D-8025-43B6-A152-206C8B354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994D3-0A0A-4FFF-89E1-5114ADD1B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F56CCD-E357-4228-B910-D029989A0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CBE572-214B-4AF2-8B6A-5C256E1A2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F3516A-0803-471A-AA23-85406B6FB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E50E87-1BEB-41FE-9C32-3E81B5F92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8F5378-9D06-4374-B3C4-840DD16EB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7F6FD0-7531-4BDB-A5DE-F59613C6D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B2861-B7AC-4108-A3CF-B007EFD7D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DC6CF-97CD-4EC4-A2D0-37B6086D2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1.jpeg" /><Relationship Id="rId4" Type="http://schemas.openxmlformats.org/officeDocument/2006/relationships/image" Target="../media/image6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66075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月子餐品牌商业模式设计的核心用户群体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月子餐品牌市场现状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核心用户群体分析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商业模式设计要素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针对核心用户群体的商业模式设计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随着生活水平的提高和健康意识的增强，越来越多的家庭开始重视产妇和新生儿的营养与健康，月子餐市场逐渐兴起。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月子餐市场概述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当前月子餐市场上品牌众多，但各品牌间的商业模式、产品品质和服务水平参差不齐，消费者在选择时面临一定困难。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品牌竞争现状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通过对月子餐消费者的深入分析，明确品牌的目标用户群体，为品牌定位和营销策略提供依据。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明确核心用户群体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了解消费者对月子餐的需求、期望和偏好，以便品牌更好地满足用户需求，提升用户满意度。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分析用户需求与偏好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分析月子餐市场的潜在机会与挑战，为品牌制定合理的发展策略提供参考。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挖掘市场机会与挑战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基于核心用户群体的需求和市场分析，提出针对性的商业模式设计建议，帮助品牌在竞争激烈的市场中脱颖而出。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提出商业模式设计建议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月子餐品牌市场现状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月子餐市场呈现出快速增长的趋势，预计未来几年市场规模将持续扩大。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月子餐市场规模不断扩大，随着消费升级和健康意识的提高，越来越多的家庭选择月子餐服务。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93" r="194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消费者对于月子餐的需求呈现出多样化、个性化的特点，对于食材、口味、营养等方面都有较高的要求。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消费者对于品牌的信任度和口碑越来越重视，品牌的专业性和服务质量成为消费者选择的重要因素。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月子餐市场竞争激烈，品牌数量众多，但市场份额主要集中在几家知名品牌手中。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主要品牌通过不断创新和提升服务质量来巩固市场地位，同时积极拓展市场份额。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竞争格局与主要品牌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核心用户群体分析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孕妇及产妇群体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孕妇及产妇在生理上需要更多的营养，如蛋白质、钙、铁、维生素等，以支持自身和胎儿/婴儿的健康。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口味偏好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由于孕期和产后的生理变化，孕妇和产妇可能对某些食物的味道和口感有特殊的偏好或厌恶。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这一群体对食品安全的要求更高，需要确保食材新鲜、无农药残留、无添加剂等。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新手父母往往缺乏喂养婴儿的经验和知识，需要专业的指导和建议。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新手父母在照顾婴儿的同时，可能还要应对工作和其他家庭责任，因此时间紧张，需要方便快捷的餐食解决方案。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时间压力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新手父母希望通过共同用餐等方式加强与婴儿的亲子互动。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亲子互动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新手父母群体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高龄产妇可能面临更多的健康问题，如高血压、糖尿病等，需要更加注意饮食的营养和健康。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高龄产妇可能面临更大的心理压力和焦虑，需要更多的心理支持和关怀。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高龄产妇可能有特殊的饮食需求，如低盐、低糖、低脂等。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高龄产妇群体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一些孕妇和产妇可能是素食者，需要特别的素食月子餐来满足她们的营养需求。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素食者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有些孕妇和产妇可能对某些食物过敏，如海鲜、坚果等，需要提供无过敏原的餐食。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食物过敏者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某些宗教信仰可能有特定的饮食禁忌或要求，需要提供符合宗教规定的月子餐。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宗教信仰者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特殊需求群体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商业模式设计要素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营养咨询服务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配备专业营养师，为产妇提供科学的膳食搭配和营养咨询服务。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定制化月子餐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根据不同产妇的体质、营养需求和口味偏好，提供个性化的月子餐定制服务。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产后恢复服务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结合中医理念和现代营养学，为产妇提供产后身体恢复的特色餐品和服务。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产品与服务创新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https://d.book118.com/498066075005006035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2024-09-13T16:39:14.928</cp:lastPrinted>
  <dcterms:created xsi:type="dcterms:W3CDTF">2024-09-13T08:39:14Z</dcterms:created>
  <dcterms:modified xsi:type="dcterms:W3CDTF">2024-09-13T08:39:17Z</dcterms:modified>
</cp:coreProperties>
</file>