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ED96-4695-4E2C-B345-2B655EBC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FFB31-5FBD-4463-B150-9ECB2C77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4B472-E237-4356-AA7A-A388D491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C549F-F82D-49C9-9265-15DA8B09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A3BC6-B333-4273-8550-5C567B4B6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4957A-7149-40C5-9206-EC7BE238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0F758-D454-4702-A191-A9BCDE2A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F167B-508F-4909-8E72-E6BD732F0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DF08E-B5B2-4DB6-9BB1-83C2E6B82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65451-519A-4545-8C92-578B6D8B0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45657-5FB2-4711-8DDC-7AE64EA3A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6076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冬季施工安全专项培训课件 安全使用电热工具的技巧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电热工具简介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安全使用电热工具的要点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电热工具的安全隐患及预防措施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电热工具的安全使用案例分析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电热工具简介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电热吹风机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电热暖风机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电热饭盒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电热毯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电热工具的种类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用于吹干头发、烘干衣物等。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提供暖风，用于取暖或烘干物品。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用于加热饭菜，方便携带。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用于床上取暖。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44" r="1424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电热工具通常采用电热丝或电热膜等材料，通电后产生热量，通过空气对流或直接接触等方式将热量传递给目标物体。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电热工具的工作原理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用于吹干头发、烘干衣物、取暖等。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用于取暖或烘干文件、资料等。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用于野餐、露营等场合的取暖或烘干物品。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电热工具的使用场景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安全使用电热工具的要点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检查电热工具的电源线是否完好，有无破损或老化现象。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检查电热工具的开关是否灵敏，有无异常声响或卡滞现象。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检查电热工具的加热元件是否完好，有无断裂或破损现象。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使用前的检查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使用电热工具时，不要超过其额定功率，以免造成过载或短路。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使用电热工具时，不要在潮湿的环境中使用，以免发生触电危险。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使用电热工具前，确保电源开关处于关闭状态。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正确操作电热工具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使用完电热工具后，及时关闭电源开关，并拔掉电源插头。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清洁电热工具时，不要使用潮湿的抹布或水，以免发生触电危险。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定期检查电热工具的电源线、开关和加热元件，及时更换损坏的部件。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使用后的保养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https://d.book118.com/498066076060006042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2024-09-21T14:31:44.033</cp:lastPrinted>
  <dcterms:created xsi:type="dcterms:W3CDTF">2024-09-21T06:31:44Z</dcterms:created>
  <dcterms:modified xsi:type="dcterms:W3CDTF">2024-09-21T06:31:45Z</dcterms:modified>
</cp:coreProperties>
</file>