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CA62B93-AD14-4A52-80C5-78C1618697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F89A79-832A-4C65-978C-842B6B8C04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22CADE-3F87-45E8-B9DA-110C5F788D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08F4F41-0417-452E-9D19-C2F5A8DA73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FBF333-6E64-4840-86EE-9D7A086C22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79A0ED-C238-411B-BC9B-694BD61F58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9553A6-28CC-431D-9180-4E9957F85FB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B7F98D-9BDE-4CA3-AE02-06D9210E10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7BC536-188A-484A-95FA-70B8710CD3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45E2F9-ECE6-4E27-A0E8-89AAB41323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8F95D4-C2C1-43CF-8172-3DADD7DF68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066125100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2024-01-29</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两角和与差的三角函数关系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两角和与差正弦函数关系</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两角和与差余弦函数关系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两角和与差正切函数关系</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三角函数性质在解题中应用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总结回顾与拓展延伸</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三角函数定义及性质</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三角函数定义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三角函数是数学中常见的一类关于角度的函数。具体来说，对于任意角度θ，其正弦、余弦和正切等函数值可以通过单位圆上的点坐标来定义。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三角函数性质</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三角函数具有周期性、奇偶性、单调性等一系列重要性质。这些性质在解决三角函数问题时具有关键作用。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两角和与差公式重要性</a:t>
              </a:r>
            </a:p>
          </p:txBody>
        </p:sp>
      </p:grpSp>
      <p:sp>
        <p:nvSpPr>
          <p:cNvPr id="27" name="TextBox 27"/>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利用两角和与差的三角函数公式，可以将复杂的三角函数表达式化简为更简单的形式，从而方便后续的计算和求解。</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解决实际问题</a:t>
            </a:r>
          </a:p>
        </p:txBody>
      </p:sp>
      <p:sp>
        <p:nvSpPr>
          <p:cNvPr id="29" name="TextBox 29"/>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在实际问题中，经常需要计算两个角度和或差的三角函数值。掌握两角和与差的公式，可以直接套用公式进行计算，提高解题效率。</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推导其他公式</a:t>
            </a:r>
          </a:p>
        </p:txBody>
      </p:sp>
      <p:sp>
        <p:nvSpPr>
          <p:cNvPr id="31" name="TextBox 31"/>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两角和与差的公式是三角函数公式体系中的基础公式之一。掌握这些公式可以为后续学习其他三角函数公式打下基础，如倍角公式、半角公式等。</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简化复杂表达式</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两角和与差正弦函数关系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20068" b="2006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$sin(alpha + beta) = sin alpha cos beta + cos alpha sin beta$</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正弦函数在两角和中的表现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$sin(alpha - beta) = sin alpha cos beta - cos alpha sin beta$</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正弦函数在两角差中的表现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正弦函数在两角和与差中表现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利用三角函数的和差化积公式进行推导。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推导方法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通过几何图形或三角函数的基本性质进行证明，确保公式的正确性。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证明过程</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公式推导及证明</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实际应用举例</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在物理学中，正弦函数的两角和与差公式可用于描述简谐振动、波动等物理现象。</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在工程学中，可用于计算角度、距离等问题，如建筑设计、航空航天等领域。</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在数学分析中，可用于解决三角函数的求值、化简等问题，如求解三角方程、证明三角恒等式等。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两角和与差余弦函数关系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两角和的余弦</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cos(α + β) = cosαcosβ - sinαsinβ</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两角差的余弦</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cos(α - β) = cosαcosβ + sinαsinβ</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余弦函数在两角和与差中表现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公式推导及证明</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可以通过向量的旋转和投影来推导两角和与差的余弦公式。</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也可以通过三角函数的加法定理和三角恒等变换来证明两角和与差的余弦公式。</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无论采用哪种方法，都需要一定的数学知识和技巧。</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https://d.book118.com/498066125100006037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2024-09-17T13:16:02.158</cp:lastPrinted>
  <dcterms:created xsi:type="dcterms:W3CDTF">2024-09-17T05:16:02Z</dcterms:created>
  <dcterms:modified xsi:type="dcterms:W3CDTF">2024-09-17T05:16:04Z</dcterms:modified>
</cp:coreProperties>
</file>