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6DFE3B-EBBC-4A96-84C3-C9990A6C64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A331D8-9AC5-4BB1-9E38-230C316B4B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2C0989-6D44-415B-9B78-220F7F5937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B4B75C-87A1-44A5-8823-DA03F40AFE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01101F-B12A-432E-AC6D-194E01C73B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D34B79-2441-4583-9959-51632B3E17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171B45-B83D-4CE9-827E-1FE72EF9ED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94F2BA-9FCE-4D42-A75B-BFEA0AEB6B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08E953-48CB-46A7-82B5-977B75C339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C9047B-4539-48E0-8B96-6943DE366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359F96-A723-466E-A369-9ABB970415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07011500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科技成果鉴定评审专家的团队合作与协调能力</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团队合作基础与重要性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专家角色定位与职责划分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沟通协调技巧与方法应用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信任建立与维护在团队中作用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冲突管理与解决策略探讨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提升团队凝聚力和执行力举措</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团队合作基础与重要性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团队合作是指两个或两个以上的个体为了实现共同目标而协同工作的过程。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包括相互信任、有效沟通、共同决策、资源共享和共同承担责任等方面。</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内涵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团队合作定义及内涵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2" r="5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898" b="2589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科技成果鉴定中团队合作意义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知识互补</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不同领域的专家通过合作，可以实现知识的互补，从而更全面、准确地评价科技成果。</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提高鉴定效率</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团队合作能够集思广益，加快鉴定进程，提高鉴定效率。</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增强鉴定结果的权威性</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多领域专家的共同参与，可以提升鉴定结果的权威性和公信力。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确立清晰、明确的共同目标，是建立高效协作机制的基础。</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明确共同目标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团队成员之间建立信任关系，有助于提升团队协作的效率和质量。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建立信任关系</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保持团队成员之间的有效沟通，可以消除误解，促进协作顺利进行。</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有效沟通</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根据团队成员的专业背景和特长进行合理分工，同时鼓励团队成员之间的互助协作，以实现团队整体效能的最大化。</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合理分工与协作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建立高效协作机制必要性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专家角色定位与职责划分</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负责提供技术领域的专业意见和建议，对技术成果进行深入分析和评估。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技术专家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208" r="212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管理专家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行业专家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333" r="163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负责协调和组织鉴定评审工作，确保评审过程的顺利进行和评审结果的公正性。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负责提供行业发展趋势和市场需求的洞察，为技术成果的应用和推广提供指导。</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各类专家角色定位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技术专家提供技术层面的专业意见，管理专家则负责组织和协调整个评审过程，确保评审的高效进行。</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技术专家与管理专家</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技术专家关注技术成果的先进性和创新性，行业专家则关注技术的应用前景和市场潜力，共同为技术成果的发展提供全面支持。</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技术专家与行业专家</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管理专家确保评审过程的规范性和公正性，行业专家则提供市场需求和行业趋势的信息，为评审结果的应用和推广提供指导。</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管理专家与行业专家</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职责划分及互补性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在评审开始前，对各类专家的角色定位和职责进行明确划分，避免职责重叠和冲突。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明确角色定位和职责划分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在评审过程中，建立各类专家之间的沟通渠道，确保信息畅通，及时解决问题和分歧。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建立有效的沟通机制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通过培训和引导，增强专家的团队合作意识，鼓励各类专家在评审过程中相互支持和协作。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强化团队合作意识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避免角色冲突和重叠策略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沟通协调技巧与方法应用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积极倾听他人的观点和意见，理解他人的需求和关切。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倾听能力</a:t>
            </a:r>
          </a:p>
        </p:txBody>
      </p:sp>
      <p:pic>
        <p:nvPicPr>
          <p:cNvPr id="5" name="Picture 5"/>
          <p:cNvPicPr>
            <a:picLocks noChangeAspect="1"/>
          </p:cNvPicPr>
          <p:nvPr/>
        </p:nvPicPr>
        <p:blipFill>
          <a:blip r:embed="rId2"/>
          <a:srcRect l="18083" r="1808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能够用简洁明了的语言表达自己的观点和想法，避免歧义和误解。</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表达清晰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通过肢体语言、面部表情和声音语调等方式传递信息和情感。</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非语言沟通</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有效沟通技巧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分析问题</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根据问题分析，提出切实可行的解决方案。</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提出解决方案</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协商共赢</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在解决问题的过程中，寻求双方都能接受的共赢方案。</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对问题进行深入分析，识别问题的本质和关键因素。</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协商解决问题能力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https://d.book118.com/498070115005006035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2024-09-13T16:40:01.496</cp:lastPrinted>
  <dcterms:created xsi:type="dcterms:W3CDTF">2024-09-13T08:40:01Z</dcterms:created>
  <dcterms:modified xsi:type="dcterms:W3CDTF">2024-09-13T08:40:03Z</dcterms:modified>
</cp:coreProperties>
</file>