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30EE2-4F08-4EEB-9AF8-86D92F774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6AC48-9E3A-4866-8849-01CE97FC4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F3BE9-4BC8-4E2B-928E-7EDE91B88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D813C-AEC2-4222-BCEA-B7F5BB537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989BD7-5E75-46BB-9784-51330EAFF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5A4797-EEFC-44F8-94F4-840366D94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16BA99-3A5A-40CB-9E46-2786C3931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D3A71-1246-451C-A069-FEDDBDCF5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768C4-2149-480C-85DC-72DE97B4F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69D78-6D8E-4158-87AD-39E10E3D9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24820-E878-4767-97CC-FA0328EC8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7013603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失泄密隐患排查整改报告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失泄密隐患排查工作概述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失泄密隐患分析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整改措施和建议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929" r="239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75" r="309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在此背景下，开展失泄密隐患排查整改工作，对于提高信息安全防护能力、保障国家安全和企业利益具有重要意义。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随着信息技术的迅猛发展，信息安全问题日益突出，失泄密事件频发，给国家安全、企业发展和社会稳定带来了严重威胁。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083" r="110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417" r="94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通过对失泄密隐患的排查整改，及时发现和消除潜在的安全风险，提高信息系统的安全性和可靠性。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有助于增强人员的安全意识，规范信息管理流程，形成完善的安全管理体系。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有效防范和应对失泄密事件，维护国家安全和社会稳定，保障企业和个人的合法权益。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失泄密隐患排查工作概述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排查范围和方法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本次排查涉及公司内部各个部门、业务领域和相关人员，确保全面覆盖。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采用自查、互查、专项检查等多种方式，结合技术手段进行隐患排查。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排查过程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排查工作历时一个月，共检查了10个部门，涉及人员500余人。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发现的问题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在排查过程中，共发现20余处失泄密隐患，包括文件管理不规范、保密意识薄弱、技术防范手段不足等。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排查过程和发现的问题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失泄密隐患分析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技术隐患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包括不完善的保密制度、不规范的操作流程等。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管理隐患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人为隐患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物理隐患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涉及存储介质的不安全存放、不严格的门禁管理等。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涉及信息系统的漏洞、不安全的网络连接等。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涉及人员保密意识薄弱、违规操作等。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隐患类型分析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https://d.book118.com/498070136031006027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2024-09-04T22:00:08.068</cp:lastPrinted>
  <dcterms:created xsi:type="dcterms:W3CDTF">2024-09-04T14:00:08Z</dcterms:created>
  <dcterms:modified xsi:type="dcterms:W3CDTF">2024-09-04T14:00:10Z</dcterms:modified>
</cp:coreProperties>
</file>