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AF4C6-02CD-428A-9340-8C2835707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CF6F6-DBC9-463F-8671-81080740F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2DD31-A70C-4CED-BC2E-F4EC89038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BD0F4-7F64-4E09-830F-5F3C697FA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3C9E13-0785-46C0-8F2D-C7C3AF312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221649-360C-4225-9076-F7CAEED86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F603EB-677B-4B13-906C-99FD20209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E0C65-E8F4-4264-9856-853C8C192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E7A47-87B0-4642-913C-B4EBB054B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68B4C-3F4B-477B-9922-76A446268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FD8C0-60A4-4C5A-AD86-662884000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71014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10.具备健康心理的五个关键特征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第一个关键特征：自我认知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第二个关键特征：情绪稳定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第三个关键特征：人际关系和谐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第四个关键特征：适应能力强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第五个关键特征：有责任感和担当精神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随着社会进步和科技发展，人们面临越来越多的心理压力和挑战，需要培养健康心理来应对。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应对当代社会压力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625" r="2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促进个人全面发展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推动社会和谐发展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667" b="5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健康心理是个人成长和发展的重要基础，有助于提高个人的幸福感、满足感和成就感。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具备健康心理的个体更容易与他人建立良好的关系，从而促进社会的和谐与进步。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定义：健康心理是指个体在心理、情感和行为等方面保持一种积极、稳定的状态，能够良好地适应环境、应对压力并发挥个人潜能。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提高生活质量：健康心理有助于个体更好地应对生活中的挑战和压力，享受更高质量的生活。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促进身心健康：心理健康与身体健康密切相关，健康心理可以降低患病风险，提高身体免疫力。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增强社会适应性：具备健康心理的个体更容易融入社会，与他人建立良好的关系，从而在社会中获得更多的支持和资源。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健康心理定义及重要性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第一个关键特征：自我认知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能够客观地认识和评估自己的优点和长处，包括个人才能、技能、知识和经验等方面。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能够正视自己的弱点和不足，不逃避或否认自身存在的问题，而是积极寻求改进和成长。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了解自己的优点和不足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不足认知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优点认知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情绪接纳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能够接纳自己情绪的存在，不抑制或否认情绪，而是允许自己感受并表达情绪。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具备情绪调节的能力，能够采用积极的方式管理和控制情绪，避免情绪失控或过度反应。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接受并处理情绪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树立正确价值观和人生目标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价值观建立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形成符合社会道德规范和个人成长需要的正确价值观，明确自己的价值追求和人生意义。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基于正确的价值观，设定符合自身实际情况和长远发展的人生目标，并制定可行的计划和行动步骤。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第二个关键特征：情绪稳定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423" b="144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136" b="201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保持积极心态面对压力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积极应对压力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面对生活中的压力和挑战时，能够保持积极的心态，主动寻求解决问题的策略，而不是被动地承受压力。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乐观态度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对未来充满期待和信心，相信事情会向好的方向发展，这种乐观态度有助于缓解焦虑和压力。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坚韧不拔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在遭遇挫折和困难时，能够保持坚韧不拔的精神，持续努力并寻求突破，不轻易放弃。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接纳情绪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允许自己感受到负面情绪，不抗拒、不压制，而是接纳并理解这些情绪的存在。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通过适当的方式表达负面情绪，如与朋友倾诉、写日记、进行艺术创作等，以减轻内心的负担。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在需要时主动寻求他人的支持和帮助，如心理咨询、参加互助小组等，以获得情感上的支持和建议。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有效缓解负面情绪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提高对自己情绪的觉察能力，了解自己的情绪变化和触发因素。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987" r="11987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自我觉察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学习和掌握一些情绪管理技巧，如深呼吸、冥想、放松训练等，以更好地调节自己的情绪。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保持健康的生活方式，如规律作息、均衡饮食、适度运动等，有助于维持良好的情绪状态。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培养良好情绪调节能力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第三个关键特征：人际关系和谐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善于倾听他人的观点和感受，理解对方的需求和意图。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能够清晰、准确地表达自己的想法和感受，避免误解和冲突。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通过肢体语言、面部表情和声音语调等方式，传递友好、尊重和关注等信息。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建立良好沟通技巧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https://d.book118.com/498071014053006045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2024-09-25T20:48:16.314</cp:lastPrinted>
  <dcterms:created xsi:type="dcterms:W3CDTF">2024-09-25T12:48:16Z</dcterms:created>
  <dcterms:modified xsi:type="dcterms:W3CDTF">2024-09-25T12:48:18Z</dcterms:modified>
</cp:coreProperties>
</file>