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FCEAC-D16A-4B40-945F-810CE1DF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C16FF-37B2-47A7-9FE7-DB9950AD4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9B72B-4493-4267-99A2-AA76DA69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59FE8-509C-4378-AAD0-B19B357EC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6BBF4-5C45-426D-94F4-39271A78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64D69-57D8-4A37-A8E9-67C701304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7264E-98FD-4565-B530-3E0DF68CE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2356A-364B-413F-982F-78C9E317E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53E26-984E-43EC-B24E-4E8AC6B3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39004-98B9-4376-8456-1B801A1E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7A6BC-AFFD-4E1C-B210-3A401C44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1051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儿童疾病护理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儿童疾病误区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3" r="31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感冒是儿童最常见的疾病之一，通常由病毒感染引起，表现为发热、咳嗽、流涕等症状。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感冒时，家长应注意让孩子充分休息，遵医嘱治疗，同时保持良好的生活习惯和饮食习惯，以便尽快康复。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32" b="6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发烧是儿童疾病的症状之一，可能是由于感染或其他原因引起的。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在处理发烧时，家长可以采用物理降温（如温水擦浴）和适当的药物治疗，同时注意补充水分和观察病情变化，如有异常应及时就医。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咳嗽是儿童常见症状之一，可能是感冒、支气管炎、哮喘等疾病的表现。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对于咳嗽的治疗，应根据病因进行针对性治疗，如多喝水、使用止咳药或抗过敏药物等。同时，家长应关注孩子的病情变化，如有加重应及时就医。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13" r="213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5" r="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腹泻是儿童常见疾病之一，可能是由于消化不良、感染等原因引起的。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在治疗腹泻时，家长应注意让孩子多喝水、避免油腻食物，同时遵循医生的建议进行治疗。如症状持续或加重应及时就医。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哮喘是一种常见的儿童慢性疾病，表现为反复发作的喘息、胸闷或咳嗽等症状。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哮喘的治疗需要长期规范化的管理，包括避免过敏原、使用控制药物和急救药物等。家长应与医生密切合作，确保孩子得到最佳的治疗护理。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湿疹是一种常见的儿童皮肤病，表现为皮肤瘙痒、干燥、红斑等症状。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湿疹的治疗主要包括避免过敏原和使用保湿霜、抗炎药物等。家长应注意保持孩子皮肤清洁湿润，同时避免过度刺激和摩擦皮肤。如症状严重应及时就医。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儿童疾病护理方法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根据病情和医生的建议，为孩子提供营养均衡的饮食，确保摄入足够的蛋白质、维生素和矿物质。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75" r="9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避免给孩子食用辛辣、油腻、过甜或过咸的食品，以免刺激肠胃或加重病情。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鼓励孩子适量饮水，保持身体水分平衡，有助于排毒和缓解病情。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经常开窗通风，保持室内空气新鲜，减少病菌滋生。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保证孩子充足的睡眠和休息时间，有助于身体恢复。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合理安排作息时间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督促孩子勤洗手、洗脸、洗澡等，养成良好的卫生习惯。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242" b="102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30" b="154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遵医嘱用药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严格按照医生的指示给孩子用药，避免随意增减剂量或更改用药方式。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观察孩子用药后的反应，如出现不良反应，应及时就医。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妥善保管药品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将药品存放在孩子无法触及的地方，以防误食。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https://d.book118.com/498071051137006027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2024-09-06T00:34:37.003</cp:lastPrinted>
  <dcterms:created xsi:type="dcterms:W3CDTF">2024-09-05T16:34:37Z</dcterms:created>
  <dcterms:modified xsi:type="dcterms:W3CDTF">2024-09-05T16:34:39Z</dcterms:modified>
</cp:coreProperties>
</file>