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BC14-8B62-4E9F-B283-14F510CB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3E03F-E36F-4DE4-826B-C83322BF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99B1F-75AE-4F2D-91B8-480210229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FF265-CF4B-435B-8648-4DAEDA19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8CF91-55F3-4F33-B404-396D229AE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0A739-A52E-455D-B929-DD4A7C43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92463-AA0C-4550-8554-285F0B62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0D6DA-E53E-471D-8098-9DBA5128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D99BF-FDDC-48AE-A0F4-6FBFCB64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25ACC-E56D-49F8-80AC-0D4D6C2B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A87D6-FAE1-4399-B0AB-4BF15A96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110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网络直播环境下体育解说员培养模式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网络直播环境下体育解说员的培养目标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网络直播环境下体育解说员的培养模式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网络直播环境下体育解说员的培养策略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网络直播环境下体育解说员的培养案例分析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体育解说员在体育赛事中的重要性日益凸显，网络直播的兴起对其素质要求提出更高挑战。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探索网络直播环境下体育解说员的培养模式，旨在提高解说员的专业水平，推动体育直播行业发展。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本研究旨在探讨网络直播环境下体育解说员的培养模式，分析现有培养方式的优缺点，提出改进建议，为相关机构和解说员提供参考。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采用文献资料法、案例分析法和专家访谈法等多种研究方法，对网络直播环境下体育解说员的培养模式进行深入探讨。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网络直播环境下体育解说员概述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网络直播环境是一种实时传播信息的网络平台，它允许用户在互联网上观看直播内容，包括体育赛事、新闻报道、娱乐节目等。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网络直播环境具有实时性、互动性和个性化等特点，它能够满足用户对实时信息的需求，提供用户参与和反馈的机会，以及根据个人喜好定制内容。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体育解说员是指在体育赛事中担任讲解、解说的专业人员，他们通过自己的语言和知识向观众传达比赛信息、分析比赛形势并回答观众问题。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体育解说员的职责包括在比赛开始前进行预热宣传、在比赛中进行实时解说、在比赛结束后进行总结评论等。他们需要熟悉比赛规则、了解球队和球员信息，并具备良好的语言表达和沟通能力。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体育解说员的定义与职责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网络直播环境下体育解说员的培养要求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体育解说员需要具备扎实的体育知识和良好的语言表达技能，能够准确、生动地传达比赛信息和分析比赛形势。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体育解说员需要了解网络直播环境和各种新媒体工具，具备媒体素养和应对突发事件的能力。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媒体素养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体育解说员需要与观众进行互动和交流，解答观众问题，创造良好的观看体验。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互动能力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体育解说员需要保持良好的个人形象，包括仪态、着装、语言等，树立专业形象和品牌形象。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网络直播环境下体育解说员的培养目标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具备体育数据分析和处理的能力，能够从数据中发现有价值的信息。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专业知识与技能的培养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体育知识储备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具备扎实的体育专业知识，包括各种体育运动的历史、规则、运动员特点等。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直播技术掌握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掌握网络直播的技巧和设备使用方法，能够进行高质量的直播。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语言表达能力与沟通技巧的培养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良好的语言节奏感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能够把握好语言的节奏感，使解说更加生动有趣。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与观众互动能力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能够积极与观众互动，回答观众的问题，处理观众的反馈。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准确流畅的口语表达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能够准确流畅地表达解说内容，包括对比赛的解读、运动员的特点等。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职业道德与职业素养的培养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良好的职业道德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遵守职业道德规范，不进行不实宣传，不接受商业贿赂等行为。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团队合作精神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能够与团队成员协作，共同完成解说任务。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持续学习与自我提升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能够不断学习新知识，提升自己的专业素养和综合能力。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网络直播环境下体育解说员的培养模式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2767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67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体育解说员需要具备扎实的体育理论知识和丰富的体育文化素养，能够准确解读比赛，传递体育精神。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6338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6338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通过模拟直播、实际比赛解说等实践环节，培养体育解说员的语言表达能力、临场应变能力和镜头感。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理论教学与实践教学相结合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https://d.book118.com/498071102117006036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2024-09-16T05:33:25.897</cp:lastPrinted>
  <dcterms:created xsi:type="dcterms:W3CDTF">2024-09-15T21:33:25Z</dcterms:created>
  <dcterms:modified xsi:type="dcterms:W3CDTF">2024-09-15T21:33:27Z</dcterms:modified>
</cp:coreProperties>
</file>