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5BE25-25F0-4ABF-9BBA-54B6A7191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34D97-8BEC-4A12-9113-9715E63A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737EA-5FF5-4B7E-8E33-C18DE8C0C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B6047-28B6-42FC-B060-6DA84B3A6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96410B-8D46-4BC7-B204-F8213C41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05058E-CF89-4942-94E6-A1062F24C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8EC396-EC53-4276-8AF8-DAD915A14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7B600-2822-4EBC-888C-4DD6887BF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0718D-DFDA-46A3-B55B-41C180F2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E3C5F-33C4-4DC9-8D6F-7E9658E6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827DC-A9FB-495E-81AD-76B14D808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2015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2024年船舶行业公司转型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行业背景与转型必要性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转型成效评估与持续改进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行业背景与转型必要性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当前船舶行业概况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传统船舶制造企业面临产能过剩、订单不足、竞争加剧等问题，部分企业甚至出现经营困难。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全球船舶行业经历了多年的低迷，受全球经济放缓、航运市场波动以及环保法规趋严等因素影响，船舶需求量持续下滑。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6" b="5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环保法规的严格实施，对船舶排放和能效提出了更高的要求，企业需要加大技术研发和投入，以满足日益严格的环保标准。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航运市场波动加剧，导致船舶价格波动大，企业面临较大的经营风险。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国际贸易形势复杂多变，贸易保护主义抬头，对船舶出口造成一定影响。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转型是提升企业核心竞争力的关键，通过技术创新、产品升级和业务拓展，提高企业的市场占有率和盈利能力。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转型也是企业可持续发展的必然选择，只有顺应时代潮流，才能在激烈的市场竞争中立于不败之地。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20" b="192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2021" r="2202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82" r="90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面对环保法规的挑战和市场需求的变化，船舶行业公司必须加快转型步伐，以适应市场和环境的变化。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转型的必要性与紧迫性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79" r="34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从传统船舶制造向高科技、智能化船舶制造和服务业转型，提高企业核心竞争力。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聚焦高端船舶市场，提供定制化、高品质的船舶产品和服务，满足客户个性化需求。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明确转型目标与定位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优化现有生产线，提高生产效率和产品质量，降低成本。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加大研发投入，引进先进技术，开发高科技、智能化船舶产品。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拓展服务领域，提供船舶维护、修理、改装等一体化服务，实现产业升级。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制定转型路线图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加强人才培养和引进，建立完善的人才激励机制，提高员工素质和技能水平。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加强与高校、科研机构合作，引进先进技术，推动企业技术创新。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优化融资渠道，加大研发投入，为企业转型提供资金保障。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加强供应链管理，优化采购渠道，降低采购成本。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开发高科技、智能化船舶产品，提高产品附加值和市场竞争力。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探索新的商业模式和服务模式，满足客户个性化需求，提高客户满意度。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引入先进的管理理念和方法，优化组织结构和管理流程，提高管理效率和执行力。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培育创新、协作、开放的企业文化，激发员工的创造力和凝聚力。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转型实施路径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船舶行业公司应优化组织架构，减少管理层级，提高决策效率和执行力。通过扁平化组织结构，加强内部沟通与协作，提高运营效率。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https://d.book118.com/498072015121006030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2024-09-07T08:59:21.583</cp:lastPrinted>
  <dcterms:created xsi:type="dcterms:W3CDTF">2024-09-07T00:59:21Z</dcterms:created>
  <dcterms:modified xsi:type="dcterms:W3CDTF">2024-09-07T00:59:23Z</dcterms:modified>
</cp:coreProperties>
</file>