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8EE5AE-39A5-4B1B-A5D7-DD0AFA27E3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55A223-D7E8-4FAA-AC04-0CDB6A969A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1A25F0-850C-488C-940C-0A168314C6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E40434-3B48-46EF-8BFF-776B0E561D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42F6AB-4317-401A-B70F-FA1018DC6E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44FBED-2BF3-4147-BDE8-EBFD0326A7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3F8381-E0EC-4C2A-B496-5512E199A4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6026DB-B689-4A22-A768-CF829598C0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E7750E-A2B7-4610-B021-A0F2995E8F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437E1B-4404-4BC3-8274-7E247FA0AB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7D152B-E786-4243-A61B-3AFDF337F4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072042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概率论与数理统计-数学期望</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汇报人：AA</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2024-01-19</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AA</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数学期望基本概念</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数学期望的计算方法</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数学期望在概率论中的应用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数学期望在数理统计中的应用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数学期望与现实生活的联系</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数学期望基本概念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98" b="279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数学期望是试验中每次可能结果的概率乘以其结果的总和，是最基本的数学特征之一，反映随机变量平均取值的大小。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数学期望具有线性性质，即对于任意两个随机变量X和Y，以及任意实数a和b，有E(aX+bY)=aE(X)+bE(Y)。</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数学期望性质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数学期望定义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离散型随机变量定义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如果随机变量只可能取有限个或可列个值，则称该随机变量为离散型随机变量。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离散型随机变量数学期望求法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离散型随机变量的数学期望等于所有可能取值与其对应概率的乘积之和，即E(X)=∑[x*p(x)]。</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656" r="286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离散型随机变量数学期望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连续型随机变量定义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如果随机变量的取值充满某个区间，则称该随机变量为连续型随机变量。</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连续型随机变量数学期望求法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连续型随机变量的数学期望等于其概率密度函数与自变量的乘积在整个取值范围内的定积分，即E(X)=∫[x*f(x)dx]。</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连续型随机变量数学期望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7792" r="7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设X是一个随机变量，g(X)是X的函数，则g(X)也是一个随机变量，称为随机变量X的函数。</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随机变量函数定义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对于离散型随机变量，其函数的数学期望等于所有可能函数值与其对应概率的乘积之和；对于连续型随机变量，其函数的数学期望等于函数值与概率密度函数乘积的定积分。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随机变量函数的数学期望求法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随机变量函数的数学期望</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数学期望的计算方法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根据数学期望的定义，直接计算所有可能取值的概率加权和。</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公式法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对于某些特定的分布，可以直接套用数学期望的计算公式。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直接计算法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间接计算法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递推法</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通过递推关系式逐步推导出数学期望的表达式。</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转化法</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将复杂的问题转化为简单的形式，从而更容易计算出数学期望。</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通过分布函数与数学期望的关系，利用分布函数的性质计算数学期望。</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分布函数法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利用数学期望的线性性质，将复杂的问题简化为简单的形式进行计算。</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期望的线性性质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利用分布函数计算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特征函数法</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通过特征函数与数学期望的关系，利用特征函数的性质计算数学期望。</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特征函数的导数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利用特征函数的导数计算数学期望，适用于某些特定的分布。</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利用特征函数计算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数学期望在概率论中的应用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如果两个随机变量的联合分布等于各自分布的乘积，则称这两个随机变量是独立的。</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数学期望的应用</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通过计算两个随机变量的数学期望，可以判断它们是否独立。如果两个随机变量的数学期望之积等于它们的联合数学期望，则它们是独立的。</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判断随机变量的独立性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计算随机变量的方差</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方差是衡量随机变量取值波动程度的一个量，它等于随机变量与其数学期望之差的平方的数学期望。</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定义</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方差的计算离不开数学期望，因为方差实际上就是随机变量与其数学期望之差的平方的数学期望。</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数学期望的应用</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https://d.book118.com/498072042006006032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2024-09-09T06:09:32.782</cp:lastPrinted>
  <dcterms:created xsi:type="dcterms:W3CDTF">2024-09-08T22:09:32Z</dcterms:created>
  <dcterms:modified xsi:type="dcterms:W3CDTF">2024-09-08T22:09:34Z</dcterms:modified>
</cp:coreProperties>
</file>