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E6639-50DE-464C-B3CE-A59A6CA6F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42B9A-A551-4AEA-8386-2ACDC36DE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41AF8-03A0-47B4-909C-37B883CC6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58116-2241-48C9-8FC8-CC716DD2A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3FE733-2E22-4016-BFCC-8AE240922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679036-C0A6-4AF4-84AD-C806FB444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69D0C5-311C-4FD9-B418-A42A90B8F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2EA21-D01C-4838-AE6E-3A533E628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D5245-0E50-49BC-A079-70DA7C276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C7DE5-BC9E-49A1-AE25-5623F5B69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BAB37-D52C-4D3E-B6E7-502E0C016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72120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设备保养计划的制定与执行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提高设备使用寿命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通过定期保养和维护，减少设备磨损和故障，从而延长设备使用寿命。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保障生产安全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确保设备处于良好状态，减少因设备故障引发的生产事故。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避免因设备故障造成的生产中断，确保生产线的稳定运行。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42" r="12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预防故障发生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保持设备性能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通过定期检查和保养，可以及时发现并处理潜在故障，避免生产中断。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与事后维修相比，预防性保养可以降低维修成本和减少停机时间。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定期更换磨损部件和进行必要的调整，确保设备始终处于最佳性能状态。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设备状态良好有助于提高产品质量和生产效率。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设备保养计划制定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了解设备种类、型号、功能和使用范围，为后续保养计划提供依据。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设备类型与功能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设备状况评估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6055" b="605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07" r="174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对设备进行全面检查，评估设备性能、磨损程度、故障率等，确定保养重点。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根据设备重要性和使用频率，将设备分为关键设备、重要设备和一般设备，分别制定保养计划。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设备调研与分类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根据设备类型、使用频率和状况评估结果，确定各类设备的保养周期，如日检、周检、月检等。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保养周期确定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根据保养周期和设备分类，编制详细的保养计划，包括保养项目、保养时间、保养人员等。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保养计划编制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根据设备实际运行情况和保养效果，及时调整和优化保养计划，确保设备处于良好状态。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计划调整与优化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保养周期与计划制定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预算调整与控制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在保养计划执行过程中，根据实际情况及时调整预算，并严格控制成本支出，确保经济效益。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分析保养计划所需的人力、物力、财力等资源，确保资源充足且合理配置。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根据资源需求和市场价格，制定详细的保养预算，包括人工费用、材料费用、维修费用等。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资源需求与预算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设备保养计划执行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保养任务分配与人员培训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根据设备类型、保养周期和保养内容，合理分配保养任务给专业的保养人员。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对保养人员进行定期的技能培训和安全培训，提高其专业技能和安全意识。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建立保养人员考核机制，对保养人员的技能水平和工作态度进行定期评估。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对保养过程中发现的问题及时记录并上报，以便及时采取措施进行处理。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制定详细的保养流程记录表，记录设备的保养时间、保养内容、更换的零部件等信息。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采用先进的监控技术对保养过程进行实时监控，确保保养过程符合规范。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保养过程记录与监控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https://d.book118.com/498072120033006035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2024-09-13T23:18:58.367</cp:lastPrinted>
  <dcterms:created xsi:type="dcterms:W3CDTF">2024-09-13T15:18:58Z</dcterms:created>
  <dcterms:modified xsi:type="dcterms:W3CDTF">2024-09-13T15:19:00Z</dcterms:modified>
</cp:coreProperties>
</file>