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BB265-8769-4E28-87EA-6D21C18C9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D1607C-092B-4F16-BAF2-FF126FD00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94F8F2-A583-4689-B306-C1E0857D2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A81DCF-6286-4845-90BC-941727FB2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EF399A-DC9D-475D-95F9-5D87ECC6A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4B90B9-12F8-46C2-9DBF-558258FC4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003CD5-CC20-4C2A-B87D-2BA64BC62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69848D-C0B3-41AC-B0FE-0AB760A40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B8E828-D6A3-4650-9B06-41541A7C0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288D1B-A8B3-4786-8C8B-508017393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AAA4E9-55E0-484D-99AF-F1057CA1C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7304511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血糖检测的护理措施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血糖检测的护理技巧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血糖检测的护理问题与对策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血糖检测是评估个体血糖水平的重要手段，对于诊断糖尿病、监测病情变化以及评估治疗效果具有重要意义。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随着生活方式的改变和人口老龄化，糖尿病的发病率呈上升趋势，血糖检测在预防和控制糖尿病中起到关键作用。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392" b="539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血糖检测是指通过血液或其他体液检测葡萄糖含量的方法。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通过定期进行血糖检测，可以了解个体在不同时间段内的血糖水平，从而评估其糖代谢状态，为制定个性化的治疗方案提供依据。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定义和概念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99" r="16699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通过血糖检测，可以判断患者是否患有糖尿病，以及糖尿病的类型（1型、2型等）。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诊断糖尿病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血糖检测可以发现血糖异常但尚未达到糖尿病诊断标准的人群，即糖尿病前期，有助于及早干预和预防糖尿病。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诊断糖尿病前期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对糖尿病的诊断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评估治疗效果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通过定期进行血糖检测，可以评估糖尿病的治疗效果，如饮食控制、药物治疗等是否有效。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调整治疗方案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根据血糖检测结果，医生可以调整治疗方案，如调整药物剂量、改变饮食结构等，以更好地控制血糖。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79" r="2507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对糖尿病的治疗和监控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辅助诊断其他内分泌疾病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血糖检测可以辅助诊断其他内分泌疾病，如甲状腺功能亢进、肾上腺皮质功能亢进等。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辅助诊断其他疾病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血糖检测还可以辅助诊断其他疾病，如肝病、胰腺炎等。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对其他疾病的辅助诊断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血糖检测的护理措施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了解检测目的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停用影响血糖的药物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保持良好状态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检测前的准备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明确血糖检测的目的，以便更好地指导后续的护理措施。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如利尿剂、避孕药等，以免影响检测结果的准确性。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在检测前应保持正常饮食，避免过度饥饿或暴饮暴食，以免影响血糖检测结果。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在检测前应保持良好的睡眠和情绪状态，避免过度疲劳和情绪波动。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采血时应选择合适的部位，如手指、耳垂等，并确保采血工具的清洁和干燥。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正确采血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避免感染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083" r="18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避免其他干扰因素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3542" b="13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采血后应注意保持采血部位的清洁，避免感染。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在检测过程中应避免吸烟、饮酒、咖啡等刺激性物质，以免影响血糖检测结果。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检测过程中的注意事项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https://d.book118.com/498073045115006047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2024-09-29T03:18:18.488</cp:lastPrinted>
  <dcterms:created xsi:type="dcterms:W3CDTF">2024-09-28T19:18:18Z</dcterms:created>
  <dcterms:modified xsi:type="dcterms:W3CDTF">2024-09-28T19:18:20Z</dcterms:modified>
</cp:coreProperties>
</file>