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80994-0362-409F-832E-C47B3634F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754B3-5C9E-4643-95D6-DC21DD04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BB201-8150-4763-9B9A-EB825AE6B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5F196-F24E-4FD9-99BA-D4A9924EF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A1A2F-BA97-4260-ABFD-C46342CD9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82805-6F23-41BE-9796-885A93891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F47946-C8A1-45BB-ACF9-2A54A8A43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7F0C2-36FB-446A-B77F-DBFEA1D02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77B36-CC34-48EC-A1E6-30377ED15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ABB44-32CB-41F9-95D6-C297EE5E1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EA367-3B6E-4E28-A500-6FF4E77D9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5031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促进心理健康的途径意义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心理健康是指个体在心理、情感和社交层面上的完好状态，包括正常的智力、积极的情绪、和谐的人际关系以及适应环境的能力。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心理健康强调个体内在的平衡与和谐，以及对外界环境的适应和应对能力。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心理健康对个人的整体健康和幸福感有重要影响，良好的心理状态有助于提高生活质量。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心理健康有助于个人的认知、情感和社会发展，提升个人的自我认知和自我调节能力。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心理健康有助于个体应对压力和挑战，增强适应能力和抗压能力。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心理健康与生活质量密切相关，心理健康水平越高，个体的幸福感和满足感越强。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良好的心理健康有助于提高个人的工作、学习和人际交往能力，进而提升生活品质。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心理健康有助于减少焦虑、抑郁等心理问题的发生，降低因心理问题导致的健康风险。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促进心理健康的途径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与家人、朋友和同事建立亲密关系，分享内心感受和压力，获得支持和理解。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建立亲密关系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学习有效的沟通技巧，增强与他人的互动和交流，避免孤独和社交焦虑。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通过诚实、理解和尊重，建立与他人的信任关系，有助于缓解心理压力。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面对困难和挑战时，采用积极的思维方式，看到问题的机会和挑战，增强心理韧性。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93" r="1489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乐观思考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认识和接受自己的优点和缺点，培养自信心和自尊心，提高自我价值感。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自我肯定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参与感兴趣的活动和爱好，增加生活的乐趣和满足感，提升心理健康水平。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培养积极的生活态度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54" b="147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保持适当的运动和休息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定期进行有氧运动，如快走、跑步、游泳等，有助于释放压力、提高情绪。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休息和睡眠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保持充足的睡眠和休息时间，有助于恢复精力、缓解疲劳和改善情绪。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学习并运用放松技巧，如深呼吸、冥想和瑜伽等，帮助缓解紧张和焦虑。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通过调整不良的思维模式和行为习惯，改善情绪状态和心理健康。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与专业心理咨询师进行一对一的咨询，获得针对性的心理疏导和支持。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08" b="1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参与团体治疗活动，与其他人分享经历和感受，共同成长和治疗。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寻求专业心理咨询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心理健康有助于个体更好地应对生活中的挑战和压力，提高应对压力的能力和自我调节能力。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心理健康的人往往拥有更好的人际关系，与家人、朋友和同事之间更加和谐，能够更好地享受社交活动。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312" r="83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009" r="800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167" b="2316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心理健康与幸福感之间存在密切关联，心理健康的人更容易感受到快乐和满足，对生活充满积极态度。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提高个人幸福感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心理健康的人能够更好地适应社会环境的变化和发展，面对新的挑战和机遇时更加灵活和适应。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心理健康有助于个体更好地处理人际关系，建立良好的社交网络，提高社会地位和职业发展机会。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心理健康的人更容易接纳和理解他人，具备同理心和共情能力，能够更好地与他人合作和交流。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487" r="5487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https://d.book118.com/498075031030006040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2024-09-18T10:58:55.353</cp:lastPrinted>
  <dcterms:created xsi:type="dcterms:W3CDTF">2024-09-18T02:58:55Z</dcterms:created>
  <dcterms:modified xsi:type="dcterms:W3CDTF">2024-09-18T02:58:57Z</dcterms:modified>
</cp:coreProperties>
</file>