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77883C-40BD-46DB-A46B-D4EBD6212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9E26BA-7299-4DA0-928C-B4BD7A9F21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6EF215-473F-4C58-BBB0-B90F5A217F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720E1C-BEFA-4434-902E-1EEF30BD4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B5E381-58D9-40F9-AB32-AAECBAF83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34E028-98F1-40CC-A937-249363B4A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745554-6793-4D38-8C13-1502CDC81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8F6126-E1CD-41B7-B20C-489EC82EA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DBBF67-3DF8-42FC-A212-F65FB4640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F1A283-1F91-4A59-B388-4F4848370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8C435E-59C4-493F-840A-E24349BED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075142067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生产物流系统规划及设计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生产物流系统概述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生产物流系统规划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生产物流系统设计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生产物流系统优化与改进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生产物流系统实施与管理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通过优化生产物流系统，减少生产过程中的浪费和不必要的环节，提高生产效率。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458" r="5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降低物流成本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000" r="18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583" r="17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合理规划物流路径和运输方式，降低物流成本，提高企业竞争力。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优化生产物流系统，确保产品按时、按质、按量交付，提升客户满意度。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生产物流系统现状分析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介绍当前生产物流系统的运作情况，包括物料采购、库存管理、生产计划和物流配送等方面。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生产物流系统规划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阐述生产物流系统的规划原则、目标和方法，包括设施布局规划、物料搬运系统规划、信息系统规划和运输规划等。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生产物流系统设计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详细介绍生产物流系统的设计方案，包括物料搬运设备选型、生产线设计、仓储设施设计、信息系统设计和运输方式选择等。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实施计划和预期效果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阐述生产物流系统实施计划，包括时间进度安排、资源需求预测和预期效果评估等。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生产物流系统概述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生产物流系统是企业生产过程中涉及物料、在制品、半成品、成品等流动与存储的系统，它涵盖了从原材料采购到产品交付客户的全过程。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生产物流系统具有复杂性、动态性、交叉性和协同性等特点。它涉及多个环节和部门，需要实现物料流动与信息流动的协同，确保生产过程的顺利进行。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063" r="18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信息系统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支持生产物流系统运行的信息平台，包括ERP、MES、WMS等系统。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仓储管理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对原材料、在制品、半成品和成品进行存储和管理，确保物料的安全和有效利用。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物料搬运与运输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涉及物料在生产过程中的搬运、装卸和运输等活动。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物料采购与供应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包括原材料、零部件的采购、运输和存储等环节。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生产计划与调度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根据市场需求和企业资源制定生产计划，并进行生产调度以确保生产顺利进行。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生产物流系统的组成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23" r="112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7292" r="729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提升产品质量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生产物流系统的重要性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通过优化生产物流系统，可以减少物料等待时间、降低库存水平，从而提高生产效率。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通过加强物料质量控制和过程监控，可以提高产品质量和客户满意度。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合理的生产物流规划可以降低采购成本、运输成本、仓储成本和库存成本等，提高企业的经济效益。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高效的生产物流系统可以缩短交货周期、提高响应速度，从而增强企业在市场中的竞争力。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生产物流系统规划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整体最优原则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适应企业内外部环境的变化，具有一定的柔性和可扩展性。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适应性原则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经济性原则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可持续性原则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符合环保、节能、低碳等可持续发展要求。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追求整个生产物流系统的全局最优，而非局部最优。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以较低的成本实现较高的物流效率，追求经济效益最大化。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规划原则与目标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供应链需求分析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分析供应链上下游企业的需求和供应能力，确保生产物流系统与供应链的协同。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了解市场趋势、客户需求和竞争对手情况，为生产物流系统规划提供依据。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生产需求分析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分析企业生产计划、产品特性、工艺流程等，确定生产物流系统的需求。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设施选址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综合考虑交通、基础设施、劳动力、土地成本等因素，选择最佳的设施地理位置。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设施布局规划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根据生产工艺流程、物料搬运等因素，合理规划设施内部布局，提高空间利用率和物流效率。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设施扩建规划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预测未来产能需求，提前规划设施的扩建方案，确保生产物流系统的可持续发展。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设施选址与布局规划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根据物料特性、搬运距离、搬运频率等因素，选择合适的搬运设备，如叉车、输送带等。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搬运设备选型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优化物料搬运路径，减少搬运距离和时间，提高搬运效率。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搬运路径规划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引入自动化技术和设备，如AGV、机器人等，实现物料搬运的自动化和智能化，降低人力成本。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搬运系统自动化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物料搬运系统设计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生产物流系统设计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将生产物流系统视为一个整体，注重各环节的协调与配合。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提高生产物流系统的运行效率，降低生产成本。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设计原则与目标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高效性原则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系统化原则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https://d.book118.com/498075142067006035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2024-09-14T08:06:04.892</cp:lastPrinted>
  <dcterms:created xsi:type="dcterms:W3CDTF">2024-09-14T00:06:04Z</dcterms:created>
  <dcterms:modified xsi:type="dcterms:W3CDTF">2024-09-14T00:06:07Z</dcterms:modified>
</cp:coreProperties>
</file>