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B93001-B71F-4A75-8B06-8E5426328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D6D01F-4BD4-477D-B611-68F7D70BC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27FC51-F727-47CB-BCE6-E5937CF94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406856-B57C-42B7-BF52-D121727A8F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E2F6D0-A4B0-4419-AC0D-AC511FA369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91ADE5-A456-47DD-8FD6-B2637FE1B7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848CAE-FB56-4C17-AEE7-AD734FC039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BBE0EB-3269-4FEC-913E-E461CC1CEB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19553E-53E7-49BF-8EBE-F29D85C7C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C4A48B-DA0A-4A2B-978D-0037AFE71A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5C8F24-C496-4808-B6E8-AE4E3A39A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7514212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聚焦第十九次代表大会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大会内容概述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大会成果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大会展望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全球政治、经济格局正在发生深刻变化，国际关系复杂多变。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当前国际形势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中国经济持续发展，社会长期稳定，综合国力不断提升。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中国发展现状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中国共产党第十九次全国代表大会是在全面建成小康社会决胜阶段、中国特色社会主义进入新时代的关键时期召开的一次十分重要的大会。</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大会召开的历史节点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大会背景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67" b="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提高党的执政能力和领导水平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大会将加强和改进党的领导，提高党的执政能力和领导水平，确保中国始终沿着正确方向前进。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确定未来中国发展方向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大会将明确提出中国未来发展的指导思想和奋斗目标，为全国人民指明前进方向。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推动全面深化改革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大会将进一步推动全面深化改革，破除体制机制障碍，释放发展动力和活力。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大会意义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大会内容概述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大会开幕式，国家领导人发表讲话。</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9月18日</a:t>
            </a:r>
          </a:p>
        </p:txBody>
      </p:sp>
      <p:pic>
        <p:nvPicPr>
          <p:cNvPr id="5" name="Picture 5"/>
          <p:cNvPicPr>
            <a:picLocks noChangeAspect="1"/>
          </p:cNvPicPr>
          <p:nvPr/>
        </p:nvPicPr>
        <p:blipFill>
          <a:blip r:embed="rId2"/>
          <a:srcRect t="12833" b="1283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分组讨论，代表们就国家发展、民生改善等议题展开讨论。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9月19日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大会闭幕式，通过各项决议和报告。</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9月20日</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大会议程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https://d.book118.com/498075142125006030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2024-09-07T11:24:29.000</cp:lastPrinted>
  <dcterms:created xsi:type="dcterms:W3CDTF">2024-09-07T03:24:29Z</dcterms:created>
  <dcterms:modified xsi:type="dcterms:W3CDTF">2024-09-07T03:24:30Z</dcterms:modified>
</cp:coreProperties>
</file>