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69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5.png" /><Relationship Id="rId11" Type="http://schemas.openxmlformats.org/officeDocument/2006/relationships/tags" Target="../tags/tag6.xml" /><Relationship Id="rId12" Type="http://schemas.openxmlformats.org/officeDocument/2006/relationships/image" Target="../media/image6.png" /><Relationship Id="rId13" Type="http://schemas.openxmlformats.org/officeDocument/2006/relationships/tags" Target="../tags/tag7.xml" /><Relationship Id="rId14" Type="http://schemas.openxmlformats.org/officeDocument/2006/relationships/image" Target="../media/image7.png" /><Relationship Id="rId15" Type="http://schemas.openxmlformats.org/officeDocument/2006/relationships/tags" Target="../tags/tag8.xml" /><Relationship Id="rId16" Type="http://schemas.openxmlformats.org/officeDocument/2006/relationships/image" Target="../media/image8.png" /><Relationship Id="rId17" Type="http://schemas.openxmlformats.org/officeDocument/2006/relationships/tags" Target="../tags/tag9.xml" /><Relationship Id="rId18" Type="http://schemas.openxmlformats.org/officeDocument/2006/relationships/image" Target="../media/image9.png" /><Relationship Id="rId19" Type="http://schemas.openxmlformats.org/officeDocument/2006/relationships/tags" Target="../tags/tag10.xml" /><Relationship Id="rId2" Type="http://schemas.openxmlformats.org/officeDocument/2006/relationships/image" Target="../media/image1.png" /><Relationship Id="rId20" Type="http://schemas.openxmlformats.org/officeDocument/2006/relationships/image" Target="../media/image10.png" /><Relationship Id="rId21" Type="http://schemas.openxmlformats.org/officeDocument/2006/relationships/tags" Target="../tags/tag11.xml" /><Relationship Id="rId22" Type="http://schemas.openxmlformats.org/officeDocument/2006/relationships/image" Target="../media/image11.png" /><Relationship Id="rId23" Type="http://schemas.openxmlformats.org/officeDocument/2006/relationships/tags" Target="../tags/tag12.xml" /><Relationship Id="rId24" Type="http://schemas.openxmlformats.org/officeDocument/2006/relationships/image" Target="../media/image12.png" /><Relationship Id="rId25" Type="http://schemas.openxmlformats.org/officeDocument/2006/relationships/tags" Target="../tags/tag13.xml" /><Relationship Id="rId26" Type="http://schemas.openxmlformats.org/officeDocument/2006/relationships/image" Target="../media/image13.png" /><Relationship Id="rId27" Type="http://schemas.openxmlformats.org/officeDocument/2006/relationships/tags" Target="../tags/tag14.xml" /><Relationship Id="rId28" Type="http://schemas.openxmlformats.org/officeDocument/2006/relationships/image" Target="../media/image14.png" /><Relationship Id="rId29" Type="http://schemas.openxmlformats.org/officeDocument/2006/relationships/tags" Target="../tags/tag15.xml" /><Relationship Id="rId3" Type="http://schemas.openxmlformats.org/officeDocument/2006/relationships/tags" Target="../tags/tag2.xml" /><Relationship Id="rId30" Type="http://schemas.openxmlformats.org/officeDocument/2006/relationships/image" Target="../media/image15.png" /><Relationship Id="rId31" Type="http://schemas.openxmlformats.org/officeDocument/2006/relationships/tags" Target="../tags/tag16.xml" /><Relationship Id="rId32" Type="http://schemas.openxmlformats.org/officeDocument/2006/relationships/image" Target="../media/image16.png" /><Relationship Id="rId33" Type="http://schemas.openxmlformats.org/officeDocument/2006/relationships/tags" Target="../tags/tag17.xml" /><Relationship Id="rId34" Type="http://schemas.openxmlformats.org/officeDocument/2006/relationships/image" Target="../media/image17.png" /><Relationship Id="rId35" Type="http://schemas.openxmlformats.org/officeDocument/2006/relationships/tags" Target="../tags/tag18.xml" /><Relationship Id="rId36" Type="http://schemas.openxmlformats.org/officeDocument/2006/relationships/image" Target="../media/image18.png" /><Relationship Id="rId37" Type="http://schemas.openxmlformats.org/officeDocument/2006/relationships/tags" Target="../tags/tag19.xml" /><Relationship Id="rId38" Type="http://schemas.openxmlformats.org/officeDocument/2006/relationships/image" Target="../media/image19.png" /><Relationship Id="rId39" Type="http://schemas.openxmlformats.org/officeDocument/2006/relationships/tags" Target="../tags/tag20.xml" /><Relationship Id="rId4" Type="http://schemas.openxmlformats.org/officeDocument/2006/relationships/image" Target="../media/image2.png" /><Relationship Id="rId40" Type="http://schemas.openxmlformats.org/officeDocument/2006/relationships/image" Target="../media/image20.png" /><Relationship Id="rId41" Type="http://schemas.openxmlformats.org/officeDocument/2006/relationships/tags" Target="../tags/tag21.xml" /><Relationship Id="rId42" Type="http://schemas.openxmlformats.org/officeDocument/2006/relationships/tags" Target="../tags/tag22.xml" /><Relationship Id="rId43" Type="http://schemas.openxmlformats.org/officeDocument/2006/relationships/tags" Target="../tags/tag23.xml" /><Relationship Id="rId44" Type="http://schemas.openxmlformats.org/officeDocument/2006/relationships/tags" Target="../tags/tag24.xml" /><Relationship Id="rId45" Type="http://schemas.openxmlformats.org/officeDocument/2006/relationships/slideMaster" Target="../slideMasters/slideMaster2.xml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png" /><Relationship Id="rId10" Type="http://schemas.openxmlformats.org/officeDocument/2006/relationships/tags" Target="../tags/tag29.xml" /><Relationship Id="rId11" Type="http://schemas.openxmlformats.org/officeDocument/2006/relationships/image" Target="../media/image26.png" /><Relationship Id="rId12" Type="http://schemas.openxmlformats.org/officeDocument/2006/relationships/tags" Target="../tags/tag30.xml" /><Relationship Id="rId13" Type="http://schemas.openxmlformats.org/officeDocument/2006/relationships/image" Target="../media/image27.png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tags" Target="../tags/tag36.xml" /><Relationship Id="rId2" Type="http://schemas.openxmlformats.org/officeDocument/2006/relationships/tags" Target="../tags/tag25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22.png" /><Relationship Id="rId4" Type="http://schemas.openxmlformats.org/officeDocument/2006/relationships/tags" Target="../tags/tag26.xml" /><Relationship Id="rId5" Type="http://schemas.openxmlformats.org/officeDocument/2006/relationships/image" Target="../media/image23.png" /><Relationship Id="rId6" Type="http://schemas.openxmlformats.org/officeDocument/2006/relationships/tags" Target="../tags/tag27.xml" /><Relationship Id="rId7" Type="http://schemas.openxmlformats.org/officeDocument/2006/relationships/image" Target="../media/image24.png" /><Relationship Id="rId8" Type="http://schemas.openxmlformats.org/officeDocument/2006/relationships/tags" Target="../tags/tag28.xml" /><Relationship Id="rId9" Type="http://schemas.openxmlformats.org/officeDocument/2006/relationships/image" Target="../media/image25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8.png" /><Relationship Id="rId10" Type="http://schemas.openxmlformats.org/officeDocument/2006/relationships/tags" Target="../tags/tag41.xml" /><Relationship Id="rId11" Type="http://schemas.openxmlformats.org/officeDocument/2006/relationships/image" Target="../media/image33.png" /><Relationship Id="rId12" Type="http://schemas.openxmlformats.org/officeDocument/2006/relationships/tags" Target="../tags/tag42.xml" /><Relationship Id="rId13" Type="http://schemas.openxmlformats.org/officeDocument/2006/relationships/tags" Target="../tags/tag43.xml" /><Relationship Id="rId14" Type="http://schemas.openxmlformats.org/officeDocument/2006/relationships/tags" Target="../tags/tag4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image" Target="../media/image29.png" /><Relationship Id="rId4" Type="http://schemas.openxmlformats.org/officeDocument/2006/relationships/tags" Target="../tags/tag38.xml" /><Relationship Id="rId5" Type="http://schemas.openxmlformats.org/officeDocument/2006/relationships/image" Target="../media/image30.png" /><Relationship Id="rId6" Type="http://schemas.openxmlformats.org/officeDocument/2006/relationships/tags" Target="../tags/tag39.xml" /><Relationship Id="rId7" Type="http://schemas.openxmlformats.org/officeDocument/2006/relationships/image" Target="../media/image31.png" /><Relationship Id="rId8" Type="http://schemas.openxmlformats.org/officeDocument/2006/relationships/tags" Target="../tags/tag40.xml" /><Relationship Id="rId9" Type="http://schemas.openxmlformats.org/officeDocument/2006/relationships/image" Target="../media/image3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10" Type="http://schemas.openxmlformats.org/officeDocument/2006/relationships/image" Target="../media/image38.png" /><Relationship Id="rId11" Type="http://schemas.openxmlformats.org/officeDocument/2006/relationships/tags" Target="../tags/tag50.xml" /><Relationship Id="rId12" Type="http://schemas.openxmlformats.org/officeDocument/2006/relationships/image" Target="../media/image39.png" /><Relationship Id="rId13" Type="http://schemas.openxmlformats.org/officeDocument/2006/relationships/tags" Target="../tags/tag51.xml" /><Relationship Id="rId14" Type="http://schemas.openxmlformats.org/officeDocument/2006/relationships/image" Target="../media/image40.png" /><Relationship Id="rId15" Type="http://schemas.openxmlformats.org/officeDocument/2006/relationships/tags" Target="../tags/tag52.xml" /><Relationship Id="rId16" Type="http://schemas.openxmlformats.org/officeDocument/2006/relationships/image" Target="../media/image41.png" /><Relationship Id="rId17" Type="http://schemas.openxmlformats.org/officeDocument/2006/relationships/tags" Target="../tags/tag53.xml" /><Relationship Id="rId18" Type="http://schemas.openxmlformats.org/officeDocument/2006/relationships/image" Target="../media/image42.png" /><Relationship Id="rId19" Type="http://schemas.openxmlformats.org/officeDocument/2006/relationships/tags" Target="../tags/tag54.xml" /><Relationship Id="rId2" Type="http://schemas.openxmlformats.org/officeDocument/2006/relationships/image" Target="../media/image34.png" /><Relationship Id="rId20" Type="http://schemas.openxmlformats.org/officeDocument/2006/relationships/image" Target="../media/image43.png" /><Relationship Id="rId21" Type="http://schemas.openxmlformats.org/officeDocument/2006/relationships/tags" Target="../tags/tag55.xml" /><Relationship Id="rId22" Type="http://schemas.openxmlformats.org/officeDocument/2006/relationships/image" Target="../media/image44.png" /><Relationship Id="rId23" Type="http://schemas.openxmlformats.org/officeDocument/2006/relationships/tags" Target="../tags/tag56.xml" /><Relationship Id="rId24" Type="http://schemas.openxmlformats.org/officeDocument/2006/relationships/image" Target="../media/image45.png" /><Relationship Id="rId25" Type="http://schemas.openxmlformats.org/officeDocument/2006/relationships/tags" Target="../tags/tag57.xml" /><Relationship Id="rId26" Type="http://schemas.openxmlformats.org/officeDocument/2006/relationships/image" Target="../media/image46.png" /><Relationship Id="rId27" Type="http://schemas.openxmlformats.org/officeDocument/2006/relationships/tags" Target="../tags/tag58.xml" /><Relationship Id="rId28" Type="http://schemas.openxmlformats.org/officeDocument/2006/relationships/image" Target="../media/image47.png" /><Relationship Id="rId29" Type="http://schemas.openxmlformats.org/officeDocument/2006/relationships/tags" Target="../tags/tag59.xml" /><Relationship Id="rId3" Type="http://schemas.openxmlformats.org/officeDocument/2006/relationships/tags" Target="../tags/tag46.xml" /><Relationship Id="rId30" Type="http://schemas.openxmlformats.org/officeDocument/2006/relationships/image" Target="../media/image48.png" /><Relationship Id="rId31" Type="http://schemas.openxmlformats.org/officeDocument/2006/relationships/tags" Target="../tags/tag60.xml" /><Relationship Id="rId32" Type="http://schemas.openxmlformats.org/officeDocument/2006/relationships/image" Target="../media/image49.png" /><Relationship Id="rId33" Type="http://schemas.openxmlformats.org/officeDocument/2006/relationships/tags" Target="../tags/tag61.xml" /><Relationship Id="rId34" Type="http://schemas.openxmlformats.org/officeDocument/2006/relationships/image" Target="../media/image50.png" /><Relationship Id="rId35" Type="http://schemas.openxmlformats.org/officeDocument/2006/relationships/tags" Target="../tags/tag62.xml" /><Relationship Id="rId36" Type="http://schemas.openxmlformats.org/officeDocument/2006/relationships/tags" Target="../tags/tag63.xml" /><Relationship Id="rId37" Type="http://schemas.openxmlformats.org/officeDocument/2006/relationships/image" Target="../media/image51.png" /><Relationship Id="rId38" Type="http://schemas.openxmlformats.org/officeDocument/2006/relationships/tags" Target="../tags/tag64.xml" /><Relationship Id="rId39" Type="http://schemas.openxmlformats.org/officeDocument/2006/relationships/image" Target="../media/image52.png" /><Relationship Id="rId4" Type="http://schemas.openxmlformats.org/officeDocument/2006/relationships/image" Target="../media/image35.png" /><Relationship Id="rId40" Type="http://schemas.openxmlformats.org/officeDocument/2006/relationships/tags" Target="../tags/tag65.xml" /><Relationship Id="rId41" Type="http://schemas.openxmlformats.org/officeDocument/2006/relationships/image" Target="../media/image53.png" /><Relationship Id="rId42" Type="http://schemas.openxmlformats.org/officeDocument/2006/relationships/tags" Target="../tags/tag66.xml" /><Relationship Id="rId43" Type="http://schemas.openxmlformats.org/officeDocument/2006/relationships/image" Target="../media/image54.png" /><Relationship Id="rId44" Type="http://schemas.openxmlformats.org/officeDocument/2006/relationships/tags" Target="../tags/tag67.xml" /><Relationship Id="rId45" Type="http://schemas.openxmlformats.org/officeDocument/2006/relationships/image" Target="../media/image55.png" /><Relationship Id="rId46" Type="http://schemas.openxmlformats.org/officeDocument/2006/relationships/tags" Target="../tags/tag68.xml" /><Relationship Id="rId47" Type="http://schemas.openxmlformats.org/officeDocument/2006/relationships/image" Target="../media/image56.png" /><Relationship Id="rId48" Type="http://schemas.openxmlformats.org/officeDocument/2006/relationships/tags" Target="../tags/tag69.xml" /><Relationship Id="rId49" Type="http://schemas.openxmlformats.org/officeDocument/2006/relationships/image" Target="../media/image57.png" /><Relationship Id="rId5" Type="http://schemas.openxmlformats.org/officeDocument/2006/relationships/tags" Target="../tags/tag47.xml" /><Relationship Id="rId50" Type="http://schemas.openxmlformats.org/officeDocument/2006/relationships/tags" Target="../tags/tag70.xml" /><Relationship Id="rId51" Type="http://schemas.openxmlformats.org/officeDocument/2006/relationships/tags" Target="../tags/tag71.xml" /><Relationship Id="rId52" Type="http://schemas.openxmlformats.org/officeDocument/2006/relationships/tags" Target="../tags/tag72.xml" /><Relationship Id="rId53" Type="http://schemas.openxmlformats.org/officeDocument/2006/relationships/tags" Target="../tags/tag73.xml" /><Relationship Id="rId54" Type="http://schemas.openxmlformats.org/officeDocument/2006/relationships/slideMaster" Target="../slideMasters/slideMaster2.xml" /><Relationship Id="rId6" Type="http://schemas.openxmlformats.org/officeDocument/2006/relationships/image" Target="../media/image36.png" /><Relationship Id="rId7" Type="http://schemas.openxmlformats.org/officeDocument/2006/relationships/tags" Target="../tags/tag48.xml" /><Relationship Id="rId8" Type="http://schemas.openxmlformats.org/officeDocument/2006/relationships/image" Target="../media/image37.png" /><Relationship Id="rId9" Type="http://schemas.openxmlformats.org/officeDocument/2006/relationships/tags" Target="../tags/tag4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image" Target="../media/image62.png" /><Relationship Id="rId11" Type="http://schemas.openxmlformats.org/officeDocument/2006/relationships/tags" Target="../tags/tag109.xml" /><Relationship Id="rId12" Type="http://schemas.openxmlformats.org/officeDocument/2006/relationships/image" Target="../media/image63.png" /><Relationship Id="rId13" Type="http://schemas.openxmlformats.org/officeDocument/2006/relationships/tags" Target="../tags/tag110.xml" /><Relationship Id="rId14" Type="http://schemas.openxmlformats.org/officeDocument/2006/relationships/image" Target="../media/image64.png" /><Relationship Id="rId15" Type="http://schemas.openxmlformats.org/officeDocument/2006/relationships/tags" Target="../tags/tag111.xml" /><Relationship Id="rId16" Type="http://schemas.openxmlformats.org/officeDocument/2006/relationships/image" Target="../media/image65.png" /><Relationship Id="rId17" Type="http://schemas.openxmlformats.org/officeDocument/2006/relationships/tags" Target="../tags/tag112.xml" /><Relationship Id="rId18" Type="http://schemas.openxmlformats.org/officeDocument/2006/relationships/image" Target="../media/image66.png" /><Relationship Id="rId19" Type="http://schemas.openxmlformats.org/officeDocument/2006/relationships/tags" Target="../tags/tag113.xml" /><Relationship Id="rId2" Type="http://schemas.openxmlformats.org/officeDocument/2006/relationships/image" Target="../media/image58.png" /><Relationship Id="rId20" Type="http://schemas.openxmlformats.org/officeDocument/2006/relationships/image" Target="../media/image67.png" /><Relationship Id="rId21" Type="http://schemas.openxmlformats.org/officeDocument/2006/relationships/tags" Target="../tags/tag114.xml" /><Relationship Id="rId22" Type="http://schemas.openxmlformats.org/officeDocument/2006/relationships/image" Target="../media/image68.png" /><Relationship Id="rId23" Type="http://schemas.openxmlformats.org/officeDocument/2006/relationships/tags" Target="../tags/tag115.xml" /><Relationship Id="rId24" Type="http://schemas.openxmlformats.org/officeDocument/2006/relationships/image" Target="../media/image69.png" /><Relationship Id="rId25" Type="http://schemas.openxmlformats.org/officeDocument/2006/relationships/tags" Target="../tags/tag116.xml" /><Relationship Id="rId26" Type="http://schemas.openxmlformats.org/officeDocument/2006/relationships/image" Target="../media/image70.png" /><Relationship Id="rId27" Type="http://schemas.openxmlformats.org/officeDocument/2006/relationships/tags" Target="../tags/tag117.xml" /><Relationship Id="rId28" Type="http://schemas.openxmlformats.org/officeDocument/2006/relationships/image" Target="../media/image71.png" /><Relationship Id="rId29" Type="http://schemas.openxmlformats.org/officeDocument/2006/relationships/tags" Target="../tags/tag118.xml" /><Relationship Id="rId3" Type="http://schemas.openxmlformats.org/officeDocument/2006/relationships/tags" Target="../tags/tag105.xml" /><Relationship Id="rId30" Type="http://schemas.openxmlformats.org/officeDocument/2006/relationships/image" Target="../media/image72.png" /><Relationship Id="rId31" Type="http://schemas.openxmlformats.org/officeDocument/2006/relationships/tags" Target="../tags/tag119.xml" /><Relationship Id="rId32" Type="http://schemas.openxmlformats.org/officeDocument/2006/relationships/image" Target="../media/image73.png" /><Relationship Id="rId33" Type="http://schemas.openxmlformats.org/officeDocument/2006/relationships/tags" Target="../tags/tag120.xml" /><Relationship Id="rId34" Type="http://schemas.openxmlformats.org/officeDocument/2006/relationships/image" Target="../media/image74.png" /><Relationship Id="rId35" Type="http://schemas.openxmlformats.org/officeDocument/2006/relationships/tags" Target="../tags/tag121.xml" /><Relationship Id="rId36" Type="http://schemas.openxmlformats.org/officeDocument/2006/relationships/image" Target="../media/image75.png" /><Relationship Id="rId37" Type="http://schemas.openxmlformats.org/officeDocument/2006/relationships/tags" Target="../tags/tag122.xml" /><Relationship Id="rId38" Type="http://schemas.openxmlformats.org/officeDocument/2006/relationships/image" Target="../media/image76.png" /><Relationship Id="rId39" Type="http://schemas.openxmlformats.org/officeDocument/2006/relationships/tags" Target="../tags/tag123.xml" /><Relationship Id="rId4" Type="http://schemas.openxmlformats.org/officeDocument/2006/relationships/image" Target="../media/image59.png" /><Relationship Id="rId40" Type="http://schemas.openxmlformats.org/officeDocument/2006/relationships/image" Target="../media/image77.png" /><Relationship Id="rId41" Type="http://schemas.openxmlformats.org/officeDocument/2006/relationships/tags" Target="../tags/tag124.xml" /><Relationship Id="rId42" Type="http://schemas.openxmlformats.org/officeDocument/2006/relationships/image" Target="../media/image78.png" /><Relationship Id="rId43" Type="http://schemas.openxmlformats.org/officeDocument/2006/relationships/tags" Target="../tags/tag125.xml" /><Relationship Id="rId44" Type="http://schemas.openxmlformats.org/officeDocument/2006/relationships/image" Target="../media/image79.png" /><Relationship Id="rId45" Type="http://schemas.openxmlformats.org/officeDocument/2006/relationships/tags" Target="../tags/tag126.xml" /><Relationship Id="rId46" Type="http://schemas.openxmlformats.org/officeDocument/2006/relationships/image" Target="../media/image80.png" /><Relationship Id="rId47" Type="http://schemas.openxmlformats.org/officeDocument/2006/relationships/tags" Target="../tags/tag127.xml" /><Relationship Id="rId48" Type="http://schemas.openxmlformats.org/officeDocument/2006/relationships/image" Target="../media/image81.png" /><Relationship Id="rId49" Type="http://schemas.openxmlformats.org/officeDocument/2006/relationships/tags" Target="../tags/tag128.xml" /><Relationship Id="rId5" Type="http://schemas.openxmlformats.org/officeDocument/2006/relationships/tags" Target="../tags/tag106.xml" /><Relationship Id="rId50" Type="http://schemas.openxmlformats.org/officeDocument/2006/relationships/tags" Target="../tags/tag129.xml" /><Relationship Id="rId51" Type="http://schemas.openxmlformats.org/officeDocument/2006/relationships/tags" Target="../tags/tag130.xml" /><Relationship Id="rId52" Type="http://schemas.openxmlformats.org/officeDocument/2006/relationships/slideMaster" Target="../slideMasters/slideMaster2.xml" /><Relationship Id="rId6" Type="http://schemas.openxmlformats.org/officeDocument/2006/relationships/image" Target="../media/image60.png" /><Relationship Id="rId7" Type="http://schemas.openxmlformats.org/officeDocument/2006/relationships/tags" Target="../tags/tag107.xml" /><Relationship Id="rId8" Type="http://schemas.openxmlformats.org/officeDocument/2006/relationships/image" Target="../media/image61.png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83A21-A11E-4142-8C36-49392D1AF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9A306-C00D-49A2-9239-9AFC13A8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D23FD-F97C-48FB-9134-F5949035F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8D0BE-E3D4-4891-87E2-BFA0586E3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5610A-CD91-4EF3-9FA2-FDB15AD0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9D522E-5122-4C90-8032-61601730F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1E06E-8CDE-4078-A864-2482C406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ADC90-CE6B-47E3-9317-396D0E372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99957-C11C-4C07-9F61-20FCE1EE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12627-59B3-4074-BA81-CEDE3D4EF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5AAE1-18E7-450E-AEE3-6211D860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Ref idx="1001">
        <a:schemeClr val="bg1"/>
      </p:bgRef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矩形 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234649" cy="685341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7" name="Image 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307465" y="1678940"/>
            <a:ext cx="1518285" cy="669925"/>
          </a:xfrm>
          <a:prstGeom prst="rect">
            <a:avLst/>
          </a:prstGeom>
        </p:spPr>
      </p:pic>
      <p:pic>
        <p:nvPicPr>
          <p:cNvPr id="2097169" name="Image 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325620" y="5018405"/>
            <a:ext cx="4064635" cy="1835150"/>
          </a:xfrm>
          <a:prstGeom prst="rect">
            <a:avLst/>
          </a:prstGeom>
        </p:spPr>
      </p:pic>
      <p:pic>
        <p:nvPicPr>
          <p:cNvPr id="2097171" name="Image 2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1303635" y="5546090"/>
            <a:ext cx="931545" cy="1307465"/>
          </a:xfrm>
          <a:prstGeom prst="rect">
            <a:avLst/>
          </a:prstGeom>
        </p:spPr>
      </p:pic>
      <p:pic>
        <p:nvPicPr>
          <p:cNvPr id="2097173" name="Image 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66190" y="2124075"/>
            <a:ext cx="2674620" cy="2770505"/>
          </a:xfrm>
          <a:prstGeom prst="rect">
            <a:avLst/>
          </a:prstGeom>
        </p:spPr>
      </p:pic>
      <p:pic>
        <p:nvPicPr>
          <p:cNvPr id="2097175" name="Image 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0" y="403225"/>
            <a:ext cx="12234545" cy="6449695"/>
          </a:xfrm>
          <a:prstGeom prst="rect">
            <a:avLst/>
          </a:prstGeom>
        </p:spPr>
      </p:pic>
      <p:pic>
        <p:nvPicPr>
          <p:cNvPr id="2097177" name="Image 5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0165" y="563880"/>
            <a:ext cx="12060555" cy="6289040"/>
          </a:xfrm>
          <a:prstGeom prst="rect">
            <a:avLst/>
          </a:prstGeom>
        </p:spPr>
      </p:pic>
      <p:pic>
        <p:nvPicPr>
          <p:cNvPr id="2097179" name="Image 6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2000250" y="4022725"/>
            <a:ext cx="1954530" cy="1862455"/>
          </a:xfrm>
          <a:prstGeom prst="rect">
            <a:avLst/>
          </a:prstGeom>
        </p:spPr>
      </p:pic>
      <p:pic>
        <p:nvPicPr>
          <p:cNvPr id="2097181" name="Image 7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0" y="2023110"/>
            <a:ext cx="1472565" cy="1720215"/>
          </a:xfrm>
          <a:prstGeom prst="rect">
            <a:avLst/>
          </a:prstGeom>
        </p:spPr>
      </p:pic>
      <p:pic>
        <p:nvPicPr>
          <p:cNvPr id="2097183" name="Image 8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0" y="3312160"/>
            <a:ext cx="1486535" cy="1949450"/>
          </a:xfrm>
          <a:prstGeom prst="rect">
            <a:avLst/>
          </a:prstGeom>
        </p:spPr>
      </p:pic>
      <p:pic>
        <p:nvPicPr>
          <p:cNvPr id="2097185" name="Image 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0" y="4931410"/>
            <a:ext cx="1559560" cy="1922145"/>
          </a:xfrm>
          <a:prstGeom prst="rect">
            <a:avLst/>
          </a:prstGeom>
        </p:spPr>
      </p:pic>
      <p:pic>
        <p:nvPicPr>
          <p:cNvPr id="2097187" name="Image 10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1472565" y="3312160"/>
            <a:ext cx="1344295" cy="1752600"/>
          </a:xfrm>
          <a:prstGeom prst="rect">
            <a:avLst/>
          </a:prstGeom>
        </p:spPr>
      </p:pic>
      <p:pic>
        <p:nvPicPr>
          <p:cNvPr id="2097189" name="Image 11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1307465" y="4669790"/>
            <a:ext cx="1504950" cy="1490980"/>
          </a:xfrm>
          <a:prstGeom prst="rect">
            <a:avLst/>
          </a:prstGeom>
        </p:spPr>
      </p:pic>
      <p:pic>
        <p:nvPicPr>
          <p:cNvPr id="2097191" name="Image 12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967740" y="5380990"/>
            <a:ext cx="2986405" cy="1472565"/>
          </a:xfrm>
          <a:prstGeom prst="rect">
            <a:avLst/>
          </a:prstGeom>
        </p:spPr>
      </p:pic>
      <p:pic>
        <p:nvPicPr>
          <p:cNvPr id="2097193" name="Image 14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2798445" y="706120"/>
            <a:ext cx="8926830" cy="5059680"/>
          </a:xfrm>
          <a:prstGeom prst="rect">
            <a:avLst/>
          </a:prstGeom>
        </p:spPr>
      </p:pic>
      <p:pic>
        <p:nvPicPr>
          <p:cNvPr id="2097195" name="Image 13"/>
          <p:cNvPicPr>
            <a:picLocks noChangeAspect="1"/>
          </p:cNvPicPr>
          <p:nvPr userDrawn="1"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2390140" y="3064510"/>
            <a:ext cx="5848985" cy="3789045"/>
          </a:xfrm>
          <a:prstGeom prst="rect">
            <a:avLst/>
          </a:prstGeom>
        </p:spPr>
      </p:pic>
      <p:pic>
        <p:nvPicPr>
          <p:cNvPr id="2097197" name="Image 15"/>
          <p:cNvPicPr>
            <a:picLocks noChangeAspect="1"/>
          </p:cNvPicPr>
          <p:nvPr userDrawn="1"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6614795" y="5422265"/>
            <a:ext cx="1390015" cy="1435735"/>
          </a:xfrm>
          <a:prstGeom prst="rect">
            <a:avLst/>
          </a:prstGeom>
        </p:spPr>
      </p:pic>
      <p:pic>
        <p:nvPicPr>
          <p:cNvPr id="2097199" name="Image 16"/>
          <p:cNvPicPr>
            <a:picLocks noChangeAspect="1"/>
          </p:cNvPicPr>
          <p:nvPr userDrawn="1"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509270" y="628015"/>
            <a:ext cx="11014710" cy="5390515"/>
          </a:xfrm>
          <a:prstGeom prst="rect">
            <a:avLst/>
          </a:prstGeom>
        </p:spPr>
      </p:pic>
      <p:pic>
        <p:nvPicPr>
          <p:cNvPr id="2097201" name="Image 17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11661140" y="6101080"/>
            <a:ext cx="96520" cy="752475"/>
          </a:xfrm>
          <a:prstGeom prst="rect">
            <a:avLst/>
          </a:prstGeom>
        </p:spPr>
      </p:pic>
      <p:pic>
        <p:nvPicPr>
          <p:cNvPr id="2097203" name="Image 18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11588115" y="6082665"/>
            <a:ext cx="647065" cy="770890"/>
          </a:xfrm>
          <a:prstGeom prst="rect">
            <a:avLst/>
          </a:prstGeom>
        </p:spPr>
      </p:pic>
      <p:pic>
        <p:nvPicPr>
          <p:cNvPr id="2097205" name="Image 19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0" y="5655945"/>
            <a:ext cx="179070" cy="573405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42"/>
            </p:custDataLst>
          </p:nvPr>
        </p:nvSpPr>
        <p:spPr>
          <a:xfrm>
            <a:off x="4697517" y="1798267"/>
            <a:ext cx="6605885" cy="1800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3"/>
            </p:custDataLst>
          </p:nvPr>
        </p:nvSpPr>
        <p:spPr>
          <a:xfrm>
            <a:off x="4697517" y="3742267"/>
            <a:ext cx="6605885" cy="571638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署名占位符 10"/>
          <p:cNvSpPr>
            <a:spLocks noGrp="1"/>
          </p:cNvSpPr>
          <p:nvPr>
            <p:ph type="body" sz="quarter" idx="17" hasCustomPrompt="1"/>
            <p:custDataLst>
              <p:tags r:id="rId44"/>
            </p:custDataLst>
          </p:nvPr>
        </p:nvSpPr>
        <p:spPr>
          <a:xfrm>
            <a:off x="4697517" y="4414175"/>
            <a:ext cx="6623205" cy="571638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229" y="17143"/>
            <a:ext cx="12192000" cy="1549714"/>
          </a:xfrm>
          <a:prstGeom prst="rect">
            <a:avLst/>
          </a:prstGeom>
        </p:spPr>
      </p:pic>
      <p:pic>
        <p:nvPicPr>
          <p:cNvPr id="2097209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679914" y="17143"/>
            <a:ext cx="3510857" cy="1549714"/>
          </a:xfrm>
          <a:prstGeom prst="rect">
            <a:avLst/>
          </a:prstGeom>
        </p:spPr>
      </p:pic>
      <p:pic>
        <p:nvPicPr>
          <p:cNvPr id="2097211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79914" y="17143"/>
            <a:ext cx="3510857" cy="1549714"/>
          </a:xfrm>
          <a:prstGeom prst="rect">
            <a:avLst/>
          </a:prstGeom>
        </p:spPr>
      </p:pic>
      <p:pic>
        <p:nvPicPr>
          <p:cNvPr id="2097213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679914" y="437714"/>
            <a:ext cx="1389714" cy="1129143"/>
          </a:xfrm>
          <a:prstGeom prst="rect">
            <a:avLst/>
          </a:prstGeom>
        </p:spPr>
      </p:pic>
      <p:pic>
        <p:nvPicPr>
          <p:cNvPr id="2097215" name="Image 4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955342" y="437714"/>
            <a:ext cx="2166857" cy="1129143"/>
          </a:xfrm>
          <a:prstGeom prst="rect">
            <a:avLst/>
          </a:prstGeom>
        </p:spPr>
      </p:pic>
      <p:pic>
        <p:nvPicPr>
          <p:cNvPr id="2097217" name="Image 5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9255916" y="437714"/>
            <a:ext cx="1385143" cy="1129143"/>
          </a:xfrm>
          <a:prstGeom prst="rect">
            <a:avLst/>
          </a:prstGeom>
        </p:spPr>
      </p:pic>
      <p:pic>
        <p:nvPicPr>
          <p:cNvPr id="2097219" name="Image 6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827344" y="835428"/>
            <a:ext cx="224000" cy="214857"/>
          </a:xfrm>
          <a:prstGeom prst="rect">
            <a:avLst/>
          </a:prstGeom>
        </p:spPr>
      </p:pic>
      <p:sp>
        <p:nvSpPr>
          <p:cNvPr id="1048674" name="标题 1"/>
          <p:cNvSpPr>
            <a:spLocks noGrp="1"/>
          </p:cNvSpPr>
          <p:nvPr userDrawn="1">
            <p:ph type="title"/>
            <p:custDataLst>
              <p:tags r:id="rId1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 userDrawn="1">
            <p:ph idx="1"/>
            <p:custDataLst>
              <p:tags r:id="rId16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1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1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221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611870" y="0"/>
            <a:ext cx="3580130" cy="6858000"/>
          </a:xfrm>
          <a:prstGeom prst="rect">
            <a:avLst/>
          </a:prstGeom>
        </p:spPr>
      </p:pic>
      <p:pic>
        <p:nvPicPr>
          <p:cNvPr id="2097223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760710" y="2121535"/>
            <a:ext cx="1431290" cy="3397250"/>
          </a:xfrm>
          <a:prstGeom prst="rect">
            <a:avLst/>
          </a:prstGeom>
        </p:spPr>
      </p:pic>
      <p:pic>
        <p:nvPicPr>
          <p:cNvPr id="2097225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742295" y="3945890"/>
            <a:ext cx="1449070" cy="2688590"/>
          </a:xfrm>
          <a:prstGeom prst="rect">
            <a:avLst/>
          </a:prstGeom>
        </p:spPr>
      </p:pic>
      <p:pic>
        <p:nvPicPr>
          <p:cNvPr id="2097227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320530" y="2125980"/>
            <a:ext cx="2861945" cy="3630295"/>
          </a:xfrm>
          <a:prstGeom prst="rect">
            <a:avLst/>
          </a:prstGeom>
        </p:spPr>
      </p:pic>
      <p:pic>
        <p:nvPicPr>
          <p:cNvPr id="2097229" name="Image 4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611870" y="4507865"/>
            <a:ext cx="3580130" cy="2350135"/>
          </a:xfrm>
          <a:prstGeom prst="rect">
            <a:avLst/>
          </a:prstGeom>
        </p:spPr>
      </p:pic>
      <p:pic>
        <p:nvPicPr>
          <p:cNvPr id="2097231" name="Image 5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611870" y="5066030"/>
            <a:ext cx="1979930" cy="179197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13"/>
            </p:custDataLst>
          </p:nvPr>
        </p:nvSpPr>
        <p:spPr>
          <a:xfrm>
            <a:off x="9140388" y="623646"/>
            <a:ext cx="2547301" cy="10810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9140389" y="1843520"/>
            <a:ext cx="2547301" cy="2998227"/>
          </a:xfrm>
        </p:spPr>
        <p:txBody>
          <a:bodyPr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矩形 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234649" cy="685341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33" name="Image 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11429" y="5906428"/>
            <a:ext cx="50286" cy="635821"/>
          </a:xfrm>
          <a:prstGeom prst="rect">
            <a:avLst/>
          </a:prstGeom>
        </p:spPr>
      </p:pic>
      <p:pic>
        <p:nvPicPr>
          <p:cNvPr id="2097235" name="Image 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573714" y="4570745"/>
            <a:ext cx="1792000" cy="1088673"/>
          </a:xfrm>
          <a:prstGeom prst="rect">
            <a:avLst/>
          </a:prstGeom>
        </p:spPr>
      </p:pic>
      <p:pic>
        <p:nvPicPr>
          <p:cNvPr id="2097237" name="Image 2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810857" y="5540615"/>
            <a:ext cx="2345143" cy="1317385"/>
          </a:xfrm>
          <a:prstGeom prst="rect">
            <a:avLst/>
          </a:prstGeom>
        </p:spPr>
      </p:pic>
      <p:pic>
        <p:nvPicPr>
          <p:cNvPr id="2097239" name="Image 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856000" y="6020784"/>
            <a:ext cx="2336000" cy="814217"/>
          </a:xfrm>
          <a:prstGeom prst="rect">
            <a:avLst/>
          </a:prstGeom>
        </p:spPr>
      </p:pic>
      <p:pic>
        <p:nvPicPr>
          <p:cNvPr id="2097241" name="Image 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203429" y="2859974"/>
            <a:ext cx="1988571" cy="3997899"/>
          </a:xfrm>
          <a:prstGeom prst="rect">
            <a:avLst/>
          </a:prstGeom>
        </p:spPr>
      </p:pic>
      <p:pic>
        <p:nvPicPr>
          <p:cNvPr id="2097243" name="Image 5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468571" y="3742805"/>
            <a:ext cx="1115429" cy="1116118"/>
          </a:xfrm>
          <a:prstGeom prst="rect">
            <a:avLst/>
          </a:prstGeom>
        </p:spPr>
      </p:pic>
      <p:pic>
        <p:nvPicPr>
          <p:cNvPr id="2097245" name="Image 6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9961143" y="5110507"/>
            <a:ext cx="2230857" cy="1747365"/>
          </a:xfrm>
          <a:prstGeom prst="rect">
            <a:avLst/>
          </a:prstGeom>
        </p:spPr>
      </p:pic>
      <p:pic>
        <p:nvPicPr>
          <p:cNvPr id="2097247" name="Image 7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349714" y="5458151"/>
            <a:ext cx="768000" cy="768475"/>
          </a:xfrm>
          <a:prstGeom prst="rect">
            <a:avLst/>
          </a:prstGeom>
        </p:spPr>
      </p:pic>
      <p:pic>
        <p:nvPicPr>
          <p:cNvPr id="2097249" name="Image 8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0788571" y="5993339"/>
            <a:ext cx="1403429" cy="864534"/>
          </a:xfrm>
          <a:prstGeom prst="rect">
            <a:avLst/>
          </a:prstGeom>
        </p:spPr>
      </p:pic>
      <p:pic>
        <p:nvPicPr>
          <p:cNvPr id="2097251" name="Image 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9037460" y="2988053"/>
            <a:ext cx="3154286" cy="3869820"/>
          </a:xfrm>
          <a:prstGeom prst="rect">
            <a:avLst/>
          </a:prstGeom>
        </p:spPr>
      </p:pic>
      <p:pic>
        <p:nvPicPr>
          <p:cNvPr id="2097253" name="Image 10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8914286" y="3948647"/>
            <a:ext cx="676571" cy="809643"/>
          </a:xfrm>
          <a:prstGeom prst="rect">
            <a:avLst/>
          </a:prstGeom>
        </p:spPr>
      </p:pic>
      <p:pic>
        <p:nvPicPr>
          <p:cNvPr id="2097255" name="Image 11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6572762" y="3285380"/>
            <a:ext cx="2418286" cy="2346593"/>
          </a:xfrm>
          <a:prstGeom prst="rect">
            <a:avLst/>
          </a:prstGeom>
        </p:spPr>
      </p:pic>
      <p:pic>
        <p:nvPicPr>
          <p:cNvPr id="2097257" name="Image 12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8269524" y="3939308"/>
            <a:ext cx="1321143" cy="2168197"/>
          </a:xfrm>
          <a:prstGeom prst="rect">
            <a:avLst/>
          </a:prstGeom>
        </p:spPr>
      </p:pic>
      <p:pic>
        <p:nvPicPr>
          <p:cNvPr id="2097259" name="Image 13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6496000" y="5545062"/>
            <a:ext cx="630857" cy="1271643"/>
          </a:xfrm>
          <a:prstGeom prst="rect">
            <a:avLst/>
          </a:prstGeom>
        </p:spPr>
      </p:pic>
      <p:pic>
        <p:nvPicPr>
          <p:cNvPr id="2097261" name="Image 14"/>
          <p:cNvPicPr>
            <a:picLocks noChangeAspect="1"/>
          </p:cNvPicPr>
          <p:nvPr userDrawn="1"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7122286" y="5545062"/>
            <a:ext cx="630857" cy="1271643"/>
          </a:xfrm>
          <a:prstGeom prst="rect">
            <a:avLst/>
          </a:prstGeom>
        </p:spPr>
      </p:pic>
      <p:pic>
        <p:nvPicPr>
          <p:cNvPr id="2097263" name="Image 15"/>
          <p:cNvPicPr>
            <a:picLocks noChangeAspect="1"/>
          </p:cNvPicPr>
          <p:nvPr userDrawn="1"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11360000" y="3486647"/>
            <a:ext cx="576000" cy="315624"/>
          </a:xfrm>
          <a:prstGeom prst="rect">
            <a:avLst/>
          </a:prstGeom>
        </p:spPr>
      </p:pic>
      <p:pic>
        <p:nvPicPr>
          <p:cNvPr id="2097265" name="Image 16"/>
          <p:cNvPicPr>
            <a:picLocks noChangeAspect="1"/>
          </p:cNvPicPr>
          <p:nvPr userDrawn="1"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7067429" y="6107695"/>
            <a:ext cx="745143" cy="750178"/>
          </a:xfrm>
          <a:prstGeom prst="rect">
            <a:avLst/>
          </a:prstGeom>
        </p:spPr>
      </p:pic>
      <p:pic>
        <p:nvPicPr>
          <p:cNvPr id="2097267" name="Image 17"/>
          <p:cNvPicPr>
            <a:picLocks noChangeAspect="1"/>
          </p:cNvPicPr>
          <p:nvPr userDrawn="1">
            <p:custDataLst>
              <p:tags r:id="rId36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475429" y="4259696"/>
            <a:ext cx="1115429" cy="1116118"/>
          </a:xfrm>
          <a:prstGeom prst="rect">
            <a:avLst/>
          </a:prstGeom>
        </p:spPr>
      </p:pic>
      <p:pic>
        <p:nvPicPr>
          <p:cNvPr id="2097269" name="Image 19"/>
          <p:cNvPicPr>
            <a:picLocks noChangeAspect="1"/>
          </p:cNvPicPr>
          <p:nvPr userDrawn="1"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9586286" y="2859974"/>
            <a:ext cx="306286" cy="306475"/>
          </a:xfrm>
          <a:prstGeom prst="rect">
            <a:avLst/>
          </a:prstGeom>
        </p:spPr>
      </p:pic>
      <p:pic>
        <p:nvPicPr>
          <p:cNvPr id="2097271" name="Image 20"/>
          <p:cNvPicPr>
            <a:picLocks noChangeAspect="1"/>
          </p:cNvPicPr>
          <p:nvPr userDrawn="1">
            <p:custDataLst>
              <p:tags r:id="rId40"/>
            </p:custDataLst>
          </p:nvPr>
        </p:nvPicPr>
        <p:blipFill>
          <a:blip r:embed="rId39"/>
          <a:stretch>
            <a:fillRect/>
          </a:stretch>
        </p:blipFill>
        <p:spPr>
          <a:xfrm>
            <a:off x="141714" y="5316349"/>
            <a:ext cx="608000" cy="608376"/>
          </a:xfrm>
          <a:prstGeom prst="rect">
            <a:avLst/>
          </a:prstGeom>
        </p:spPr>
      </p:pic>
      <p:pic>
        <p:nvPicPr>
          <p:cNvPr id="2097273" name="Image 21"/>
          <p:cNvPicPr>
            <a:picLocks noChangeAspect="1"/>
          </p:cNvPicPr>
          <p:nvPr userDrawn="1">
            <p:custDataLst>
              <p:tags r:id="rId42"/>
            </p:custDataLst>
          </p:nvPr>
        </p:nvPicPr>
        <p:blipFill>
          <a:blip r:embed="rId41"/>
          <a:stretch>
            <a:fillRect/>
          </a:stretch>
        </p:blipFill>
        <p:spPr>
          <a:xfrm>
            <a:off x="489143" y="5471874"/>
            <a:ext cx="100571" cy="100634"/>
          </a:xfrm>
          <a:prstGeom prst="rect">
            <a:avLst/>
          </a:prstGeom>
        </p:spPr>
      </p:pic>
      <p:pic>
        <p:nvPicPr>
          <p:cNvPr id="2097275" name="Image 22"/>
          <p:cNvPicPr>
            <a:picLocks noChangeAspect="1"/>
          </p:cNvPicPr>
          <p:nvPr userDrawn="1">
            <p:custDataLst>
              <p:tags r:id="rId44"/>
            </p:custDataLst>
          </p:nvPr>
        </p:nvPicPr>
        <p:blipFill>
          <a:blip r:embed="rId43"/>
          <a:stretch>
            <a:fillRect/>
          </a:stretch>
        </p:blipFill>
        <p:spPr>
          <a:xfrm>
            <a:off x="8246857" y="3802271"/>
            <a:ext cx="146286" cy="150950"/>
          </a:xfrm>
          <a:prstGeom prst="rect">
            <a:avLst/>
          </a:prstGeom>
        </p:spPr>
      </p:pic>
      <p:pic>
        <p:nvPicPr>
          <p:cNvPr id="2097277" name="Image 23"/>
          <p:cNvPicPr>
            <a:picLocks noChangeAspect="1"/>
          </p:cNvPicPr>
          <p:nvPr userDrawn="1">
            <p:custDataLst>
              <p:tags r:id="rId46"/>
            </p:custDataLst>
          </p:nvPr>
        </p:nvPicPr>
        <p:blipFill>
          <a:blip r:embed="rId45"/>
          <a:stretch>
            <a:fillRect/>
          </a:stretch>
        </p:blipFill>
        <p:spPr>
          <a:xfrm>
            <a:off x="7981714" y="3802271"/>
            <a:ext cx="681143" cy="59465"/>
          </a:xfrm>
          <a:prstGeom prst="rect">
            <a:avLst/>
          </a:prstGeom>
        </p:spPr>
      </p:pic>
      <p:pic>
        <p:nvPicPr>
          <p:cNvPr id="2097279" name="Image 24"/>
          <p:cNvPicPr>
            <a:picLocks noChangeAspect="1"/>
          </p:cNvPicPr>
          <p:nvPr userDrawn="1">
            <p:custDataLst>
              <p:tags r:id="rId48"/>
            </p:custDataLst>
          </p:nvPr>
        </p:nvPicPr>
        <p:blipFill>
          <a:blip r:embed="rId47"/>
          <a:stretch>
            <a:fillRect/>
          </a:stretch>
        </p:blipFill>
        <p:spPr>
          <a:xfrm>
            <a:off x="8845714" y="4689676"/>
            <a:ext cx="425143" cy="247010"/>
          </a:xfrm>
          <a:prstGeom prst="rect">
            <a:avLst/>
          </a:prstGeom>
        </p:spPr>
      </p:pic>
      <p:pic>
        <p:nvPicPr>
          <p:cNvPr id="2097281" name="Image 25"/>
          <p:cNvPicPr>
            <a:picLocks noChangeAspect="1"/>
          </p:cNvPicPr>
          <p:nvPr userDrawn="1">
            <p:custDataLst>
              <p:tags r:id="rId50"/>
            </p:custDataLst>
          </p:nvPr>
        </p:nvPicPr>
        <p:blipFill>
          <a:blip r:embed="rId49"/>
          <a:stretch>
            <a:fillRect/>
          </a:stretch>
        </p:blipFill>
        <p:spPr>
          <a:xfrm>
            <a:off x="0" y="5860685"/>
            <a:ext cx="640000" cy="997188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 userDrawn="1">
            <p:ph type="title"/>
            <p:custDataLst>
              <p:tags r:id="rId51"/>
            </p:custDataLst>
          </p:nvPr>
        </p:nvSpPr>
        <p:spPr>
          <a:xfrm>
            <a:off x="799264" y="1954563"/>
            <a:ext cx="9144000" cy="90867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文本占位符 2"/>
          <p:cNvSpPr>
            <a:spLocks noGrp="1"/>
          </p:cNvSpPr>
          <p:nvPr userDrawn="1">
            <p:ph type="body" idx="1"/>
            <p:custDataLst>
              <p:tags r:id="rId52"/>
            </p:custDataLst>
          </p:nvPr>
        </p:nvSpPr>
        <p:spPr>
          <a:xfrm>
            <a:off x="799264" y="2924432"/>
            <a:ext cx="5936636" cy="2760216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53"/>
            </p:custDataLst>
          </p:nvPr>
        </p:nvSpPr>
        <p:spPr>
          <a:xfrm>
            <a:off x="796864" y="669363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3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234649" cy="685341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83" name="Image 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375775" y="1696720"/>
            <a:ext cx="1513205" cy="667385"/>
          </a:xfrm>
          <a:prstGeom prst="rect">
            <a:avLst/>
          </a:prstGeom>
        </p:spPr>
      </p:pic>
      <p:pic>
        <p:nvPicPr>
          <p:cNvPr id="2097285" name="Image 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830955" y="5024755"/>
            <a:ext cx="4050030" cy="1828800"/>
          </a:xfrm>
          <a:prstGeom prst="rect">
            <a:avLst/>
          </a:prstGeom>
        </p:spPr>
      </p:pic>
      <p:pic>
        <p:nvPicPr>
          <p:cNvPr id="2097287" name="Image 2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550535"/>
            <a:ext cx="927735" cy="1303020"/>
          </a:xfrm>
          <a:prstGeom prst="rect">
            <a:avLst/>
          </a:prstGeom>
        </p:spPr>
      </p:pic>
      <p:pic>
        <p:nvPicPr>
          <p:cNvPr id="2097289" name="Image 3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260715" y="2140585"/>
            <a:ext cx="2665095" cy="2747645"/>
          </a:xfrm>
          <a:prstGeom prst="rect">
            <a:avLst/>
          </a:prstGeom>
        </p:spPr>
      </p:pic>
      <p:pic>
        <p:nvPicPr>
          <p:cNvPr id="2097291" name="Image 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859655" y="5427345"/>
            <a:ext cx="2103120" cy="1430655"/>
          </a:xfrm>
          <a:prstGeom prst="rect">
            <a:avLst/>
          </a:prstGeom>
        </p:spPr>
      </p:pic>
      <p:pic>
        <p:nvPicPr>
          <p:cNvPr id="2097293" name="Image 5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673725"/>
            <a:ext cx="571500" cy="1179195"/>
          </a:xfrm>
          <a:prstGeom prst="rect">
            <a:avLst/>
          </a:prstGeom>
        </p:spPr>
      </p:pic>
      <p:pic>
        <p:nvPicPr>
          <p:cNvPr id="2097295" name="Image 6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3652520" y="5427345"/>
            <a:ext cx="1211580" cy="1430655"/>
          </a:xfrm>
          <a:prstGeom prst="rect">
            <a:avLst/>
          </a:prstGeom>
        </p:spPr>
      </p:pic>
      <p:pic>
        <p:nvPicPr>
          <p:cNvPr id="2097297" name="Image 7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18745" y="4883150"/>
            <a:ext cx="800100" cy="800100"/>
          </a:xfrm>
          <a:prstGeom prst="rect">
            <a:avLst/>
          </a:prstGeom>
        </p:spPr>
      </p:pic>
      <p:pic>
        <p:nvPicPr>
          <p:cNvPr id="2097299" name="Image 8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0921365" y="6213475"/>
            <a:ext cx="1220470" cy="640080"/>
          </a:xfrm>
          <a:prstGeom prst="rect">
            <a:avLst/>
          </a:prstGeom>
        </p:spPr>
      </p:pic>
      <p:pic>
        <p:nvPicPr>
          <p:cNvPr id="2097301" name="Image 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8251825" y="4032885"/>
            <a:ext cx="1947545" cy="1860550"/>
          </a:xfrm>
          <a:prstGeom prst="rect">
            <a:avLst/>
          </a:prstGeom>
        </p:spPr>
      </p:pic>
      <p:pic>
        <p:nvPicPr>
          <p:cNvPr id="2097303" name="Image 10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10724515" y="2039620"/>
            <a:ext cx="1467485" cy="1714500"/>
          </a:xfrm>
          <a:prstGeom prst="rect">
            <a:avLst/>
          </a:prstGeom>
        </p:spPr>
      </p:pic>
      <p:pic>
        <p:nvPicPr>
          <p:cNvPr id="2097305" name="Image 11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10701655" y="3324225"/>
            <a:ext cx="1490345" cy="1897380"/>
          </a:xfrm>
          <a:prstGeom prst="rect">
            <a:avLst/>
          </a:prstGeom>
        </p:spPr>
      </p:pic>
      <p:pic>
        <p:nvPicPr>
          <p:cNvPr id="2097307" name="Image 12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10628630" y="4937760"/>
            <a:ext cx="1563370" cy="1915160"/>
          </a:xfrm>
          <a:prstGeom prst="rect">
            <a:avLst/>
          </a:prstGeom>
        </p:spPr>
      </p:pic>
      <p:pic>
        <p:nvPicPr>
          <p:cNvPr id="2097309" name="Image 13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9385300" y="3324225"/>
            <a:ext cx="1339215" cy="1741805"/>
          </a:xfrm>
          <a:prstGeom prst="rect">
            <a:avLst/>
          </a:prstGeom>
        </p:spPr>
      </p:pic>
      <p:pic>
        <p:nvPicPr>
          <p:cNvPr id="2097311" name="Image 14"/>
          <p:cNvPicPr>
            <a:picLocks noChangeAspect="1"/>
          </p:cNvPicPr>
          <p:nvPr userDrawn="1"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9389745" y="4677410"/>
            <a:ext cx="1499235" cy="1485900"/>
          </a:xfrm>
          <a:prstGeom prst="rect">
            <a:avLst/>
          </a:prstGeom>
        </p:spPr>
      </p:pic>
      <p:pic>
        <p:nvPicPr>
          <p:cNvPr id="2097313" name="Image 15"/>
          <p:cNvPicPr>
            <a:picLocks noChangeAspect="1"/>
          </p:cNvPicPr>
          <p:nvPr userDrawn="1"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8246745" y="5386070"/>
            <a:ext cx="2976245" cy="1467485"/>
          </a:xfrm>
          <a:prstGeom prst="rect">
            <a:avLst/>
          </a:prstGeom>
        </p:spPr>
      </p:pic>
      <p:pic>
        <p:nvPicPr>
          <p:cNvPr id="2097315" name="Image 17"/>
          <p:cNvPicPr>
            <a:picLocks noChangeAspect="1"/>
          </p:cNvPicPr>
          <p:nvPr userDrawn="1"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9289415" y="3077210"/>
            <a:ext cx="402590" cy="77470"/>
          </a:xfrm>
          <a:prstGeom prst="rect">
            <a:avLst/>
          </a:prstGeom>
        </p:spPr>
      </p:pic>
      <p:pic>
        <p:nvPicPr>
          <p:cNvPr id="2097317" name="Image 19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4215130" y="5427345"/>
            <a:ext cx="1384935" cy="1430655"/>
          </a:xfrm>
          <a:prstGeom prst="rect">
            <a:avLst/>
          </a:prstGeom>
        </p:spPr>
      </p:pic>
      <p:pic>
        <p:nvPicPr>
          <p:cNvPr id="2097319" name="Image 20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4785995" y="2492375"/>
            <a:ext cx="6811645" cy="3529330"/>
          </a:xfrm>
          <a:prstGeom prst="rect">
            <a:avLst/>
          </a:prstGeom>
        </p:spPr>
      </p:pic>
      <p:pic>
        <p:nvPicPr>
          <p:cNvPr id="2097321" name="Image 18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507365" y="2186305"/>
            <a:ext cx="8895715" cy="3579495"/>
          </a:xfrm>
          <a:prstGeom prst="rect">
            <a:avLst/>
          </a:prstGeom>
        </p:spPr>
      </p:pic>
      <p:pic>
        <p:nvPicPr>
          <p:cNvPr id="2097323" name="Image 16"/>
          <p:cNvPicPr>
            <a:picLocks noChangeAspect="1"/>
          </p:cNvPicPr>
          <p:nvPr userDrawn="1"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3981450" y="4563110"/>
            <a:ext cx="5828665" cy="2290445"/>
          </a:xfrm>
          <a:prstGeom prst="rect">
            <a:avLst/>
          </a:prstGeom>
        </p:spPr>
      </p:pic>
      <p:pic>
        <p:nvPicPr>
          <p:cNvPr id="2097325" name="Image 21"/>
          <p:cNvPicPr>
            <a:picLocks noChangeAspect="1"/>
          </p:cNvPicPr>
          <p:nvPr userDrawn="1"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475615" y="6103620"/>
            <a:ext cx="95885" cy="749935"/>
          </a:xfrm>
          <a:prstGeom prst="rect">
            <a:avLst/>
          </a:prstGeom>
        </p:spPr>
      </p:pic>
      <p:pic>
        <p:nvPicPr>
          <p:cNvPr id="2097327" name="Image 22"/>
          <p:cNvPicPr>
            <a:picLocks noChangeAspect="1"/>
          </p:cNvPicPr>
          <p:nvPr userDrawn="1"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0" y="6213475"/>
            <a:ext cx="648970" cy="640080"/>
          </a:xfrm>
          <a:prstGeom prst="rect">
            <a:avLst/>
          </a:prstGeom>
        </p:spPr>
      </p:pic>
      <p:pic>
        <p:nvPicPr>
          <p:cNvPr id="2097329" name="Image 23"/>
          <p:cNvPicPr>
            <a:picLocks noChangeAspect="1"/>
          </p:cNvPicPr>
          <p:nvPr userDrawn="1"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12013565" y="5660390"/>
            <a:ext cx="178435" cy="571500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>
            <p:ph type="ctrTitle"/>
            <p:custDataLst>
              <p:tags r:id="rId50"/>
            </p:custDataLst>
          </p:nvPr>
        </p:nvSpPr>
        <p:spPr>
          <a:xfrm>
            <a:off x="838200" y="814170"/>
            <a:ext cx="10515000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署名占位符 10"/>
          <p:cNvSpPr>
            <a:spLocks noGrp="1"/>
          </p:cNvSpPr>
          <p:nvPr>
            <p:ph type="body" sz="quarter" idx="17" hasCustomPrompt="1"/>
            <p:custDataLst>
              <p:tags r:id="rId51"/>
            </p:custDataLst>
          </p:nvPr>
        </p:nvSpPr>
        <p:spPr>
          <a:xfrm>
            <a:off x="838199" y="2953329"/>
            <a:ext cx="6418943" cy="149941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1.png" /><Relationship Id="rId13" Type="http://schemas.openxmlformats.org/officeDocument/2006/relationships/tags" Target="../tags/tag131.xml" /><Relationship Id="rId14" Type="http://schemas.openxmlformats.org/officeDocument/2006/relationships/image" Target="../media/image22.png" /><Relationship Id="rId15" Type="http://schemas.openxmlformats.org/officeDocument/2006/relationships/tags" Target="../tags/tag132.xml" /><Relationship Id="rId16" Type="http://schemas.openxmlformats.org/officeDocument/2006/relationships/image" Target="../media/image23.png" /><Relationship Id="rId17" Type="http://schemas.openxmlformats.org/officeDocument/2006/relationships/tags" Target="../tags/tag133.xml" /><Relationship Id="rId18" Type="http://schemas.openxmlformats.org/officeDocument/2006/relationships/image" Target="../media/image24.png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25.png" /><Relationship Id="rId21" Type="http://schemas.openxmlformats.org/officeDocument/2006/relationships/tags" Target="../tags/tag135.xml" /><Relationship Id="rId22" Type="http://schemas.openxmlformats.org/officeDocument/2006/relationships/image" Target="../media/image26.png" /><Relationship Id="rId23" Type="http://schemas.openxmlformats.org/officeDocument/2006/relationships/tags" Target="../tags/tag136.xml" /><Relationship Id="rId24" Type="http://schemas.openxmlformats.org/officeDocument/2006/relationships/image" Target="../media/image27.png" /><Relationship Id="rId25" Type="http://schemas.openxmlformats.org/officeDocument/2006/relationships/tags" Target="../tags/tag137.xml" /><Relationship Id="rId26" Type="http://schemas.openxmlformats.org/officeDocument/2006/relationships/tags" Target="../tags/tag138.xml" /><Relationship Id="rId27" Type="http://schemas.openxmlformats.org/officeDocument/2006/relationships/tags" Target="../tags/tag139.xml" /><Relationship Id="rId28" Type="http://schemas.openxmlformats.org/officeDocument/2006/relationships/tags" Target="../tags/tag140.xml" /><Relationship Id="rId29" Type="http://schemas.openxmlformats.org/officeDocument/2006/relationships/tags" Target="../tags/tag141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142.xml" /><Relationship Id="rId31" Type="http://schemas.openxmlformats.org/officeDocument/2006/relationships/tags" Target="../tags/tag143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Image 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229" y="17143"/>
            <a:ext cx="12192000" cy="1549714"/>
          </a:xfrm>
          <a:prstGeom prst="rect">
            <a:avLst/>
          </a:prstGeom>
        </p:spPr>
      </p:pic>
      <p:pic>
        <p:nvPicPr>
          <p:cNvPr id="2097155" name="Image 1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679914" y="17143"/>
            <a:ext cx="3510857" cy="1549714"/>
          </a:xfrm>
          <a:prstGeom prst="rect">
            <a:avLst/>
          </a:prstGeom>
        </p:spPr>
      </p:pic>
      <p:pic>
        <p:nvPicPr>
          <p:cNvPr id="2097157" name="Image 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679914" y="17143"/>
            <a:ext cx="3510857" cy="1549714"/>
          </a:xfrm>
          <a:prstGeom prst="rect">
            <a:avLst/>
          </a:prstGeom>
        </p:spPr>
      </p:pic>
      <p:pic>
        <p:nvPicPr>
          <p:cNvPr id="2097159" name="Image 3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8679914" y="437714"/>
            <a:ext cx="1389714" cy="1129143"/>
          </a:xfrm>
          <a:prstGeom prst="rect">
            <a:avLst/>
          </a:prstGeom>
        </p:spPr>
      </p:pic>
      <p:pic>
        <p:nvPicPr>
          <p:cNvPr id="2097161" name="Image 4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9955342" y="437714"/>
            <a:ext cx="2166857" cy="1129143"/>
          </a:xfrm>
          <a:prstGeom prst="rect">
            <a:avLst/>
          </a:prstGeom>
        </p:spPr>
      </p:pic>
      <p:pic>
        <p:nvPicPr>
          <p:cNvPr id="2097163" name="Image 5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5916" y="437714"/>
            <a:ext cx="1385143" cy="1129143"/>
          </a:xfrm>
          <a:prstGeom prst="rect">
            <a:avLst/>
          </a:prstGeom>
        </p:spPr>
      </p:pic>
      <p:pic>
        <p:nvPicPr>
          <p:cNvPr id="2097165" name="Image 6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9827344" y="835428"/>
            <a:ext cx="224000" cy="214857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 userDrawn="1">
            <p:ph type="title"/>
            <p:custDataLst>
              <p:tags r:id="rId26"/>
            </p:custDataLst>
          </p:nvPr>
        </p:nvSpPr>
        <p:spPr>
          <a:xfrm>
            <a:off x="838200" y="360000"/>
            <a:ext cx="7841714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 userDrawn="1">
            <p:ph type="body" idx="1"/>
            <p:custDataLst>
              <p:tags r:id="rId27"/>
            </p:custDataLst>
          </p:nvPr>
        </p:nvSpPr>
        <p:spPr>
          <a:xfrm>
            <a:off x="838200" y="1909714"/>
            <a:ext cx="10515600" cy="426788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 userDrawn="1">
            <p:ph type="dt" sz="half" idx="2"/>
            <p:custDataLst>
              <p:tags r:id="rId2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 userDrawn="1">
            <p:ph type="ftr" sz="quarter" idx="3"/>
            <p:custDataLst>
              <p:tags r:id="rId2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 userDrawn="1">
            <p:ph type="sldNum" sz="quarter" idx="4"/>
            <p:custDataLst>
              <p:tags r:id="rId3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6012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童心未泯亲子互动年会晚会PPT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774" name="序号"/>
          <p:cNvSpPr txBox="1"/>
          <p:nvPr>
            <p:custDataLst>
              <p:tags r:id="rId4"/>
            </p:custDataLst>
          </p:nvPr>
        </p:nvSpPr>
        <p:spPr>
          <a:xfrm>
            <a:off x="831215" y="539115"/>
            <a:ext cx="1139825" cy="876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01</a:t>
            </a:r>
            <a:endParaRPr lang="en-US" sz="4800" b="1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5"/>
            </p:custDataLst>
          </p:nvPr>
        </p:nvSpPr>
        <p:spPr>
          <a:xfrm>
            <a:off x="2496185" y="608965"/>
            <a:ext cx="5147945" cy="64452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6"/>
            </p:custDataLst>
          </p:nvPr>
        </p:nvCxnSpPr>
        <p:spPr>
          <a:xfrm>
            <a:off x="1162050" y="1494155"/>
            <a:ext cx="6482080" cy="0"/>
          </a:xfrm>
          <a:prstGeom prst="line">
            <a:avLst/>
          </a:prstGeom>
          <a:ln w="158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7"/>
            </p:custDataLst>
          </p:nvPr>
        </p:nvSpPr>
        <p:spPr>
          <a:xfrm>
            <a:off x="831215" y="1504315"/>
            <a:ext cx="1139825" cy="876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02</a:t>
            </a:r>
            <a:endParaRPr lang="en-US" sz="4800" b="1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8"/>
            </p:custDataLst>
          </p:nvPr>
        </p:nvSpPr>
        <p:spPr>
          <a:xfrm>
            <a:off x="2496185" y="1574165"/>
            <a:ext cx="5147945" cy="64452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年会主题介绍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1"/>
          <p:cNvCxnSpPr/>
          <p:nvPr>
            <p:custDataLst>
              <p:tags r:id="rId9"/>
            </p:custDataLst>
          </p:nvPr>
        </p:nvCxnSpPr>
        <p:spPr>
          <a:xfrm>
            <a:off x="1162050" y="2459355"/>
            <a:ext cx="6482080" cy="0"/>
          </a:xfrm>
          <a:prstGeom prst="line">
            <a:avLst/>
          </a:prstGeom>
          <a:ln w="158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0"/>
            </p:custDataLst>
          </p:nvPr>
        </p:nvSpPr>
        <p:spPr>
          <a:xfrm>
            <a:off x="831215" y="2469515"/>
            <a:ext cx="1139825" cy="876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03</a:t>
            </a:r>
            <a:endParaRPr lang="en-US" sz="4800" b="1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1"/>
            </p:custDataLst>
          </p:nvPr>
        </p:nvSpPr>
        <p:spPr>
          <a:xfrm>
            <a:off x="2496185" y="2539365"/>
            <a:ext cx="5147945" cy="64452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年会策划方案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7"/>
          <p:cNvCxnSpPr/>
          <p:nvPr>
            <p:custDataLst>
              <p:tags r:id="rId12"/>
            </p:custDataLst>
          </p:nvPr>
        </p:nvCxnSpPr>
        <p:spPr>
          <a:xfrm>
            <a:off x="1162050" y="3424555"/>
            <a:ext cx="6482080" cy="0"/>
          </a:xfrm>
          <a:prstGeom prst="line">
            <a:avLst/>
          </a:prstGeom>
          <a:ln w="158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3"/>
            </p:custDataLst>
          </p:nvPr>
        </p:nvSpPr>
        <p:spPr>
          <a:xfrm>
            <a:off x="831215" y="3434715"/>
            <a:ext cx="1139825" cy="876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04</a:t>
            </a:r>
            <a:endParaRPr lang="en-US" sz="4800" b="1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4"/>
            </p:custDataLst>
          </p:nvPr>
        </p:nvSpPr>
        <p:spPr>
          <a:xfrm>
            <a:off x="2496185" y="3504565"/>
            <a:ext cx="5147945" cy="64452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亲子互动环节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15"/>
            </p:custDataLst>
          </p:nvPr>
        </p:nvCxnSpPr>
        <p:spPr>
          <a:xfrm>
            <a:off x="1162050" y="4389755"/>
            <a:ext cx="6482080" cy="0"/>
          </a:xfrm>
          <a:prstGeom prst="line">
            <a:avLst/>
          </a:prstGeom>
          <a:ln w="158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6"/>
            </p:custDataLst>
          </p:nvPr>
        </p:nvSpPr>
        <p:spPr>
          <a:xfrm>
            <a:off x="831215" y="4399915"/>
            <a:ext cx="1139825" cy="876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05</a:t>
            </a:r>
            <a:endParaRPr lang="en-US" sz="4800" b="1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7"/>
            </p:custDataLst>
          </p:nvPr>
        </p:nvSpPr>
        <p:spPr>
          <a:xfrm>
            <a:off x="2496185" y="4469765"/>
            <a:ext cx="5147945" cy="64452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晚会的细节安排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5"/>
          <p:cNvCxnSpPr/>
          <p:nvPr>
            <p:custDataLst>
              <p:tags r:id="rId18"/>
            </p:custDataLst>
          </p:nvPr>
        </p:nvCxnSpPr>
        <p:spPr>
          <a:xfrm>
            <a:off x="1162050" y="5354955"/>
            <a:ext cx="6482080" cy="0"/>
          </a:xfrm>
          <a:prstGeom prst="line">
            <a:avLst/>
          </a:prstGeom>
          <a:ln w="158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9"/>
            </p:custDataLst>
          </p:nvPr>
        </p:nvSpPr>
        <p:spPr>
          <a:xfrm>
            <a:off x="831215" y="5365115"/>
            <a:ext cx="1139825" cy="876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06</a:t>
            </a:r>
            <a:endParaRPr lang="en-US" sz="4800" b="1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20"/>
            </p:custDataLst>
          </p:nvPr>
        </p:nvSpPr>
        <p:spPr>
          <a:xfrm>
            <a:off x="2496185" y="5434965"/>
            <a:ext cx="5147945" cy="64452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安全保障措施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13"/>
          <p:cNvCxnSpPr/>
          <p:nvPr>
            <p:custDataLst>
              <p:tags r:id="rId21"/>
            </p:custDataLst>
          </p:nvPr>
        </p:nvCxnSpPr>
        <p:spPr>
          <a:xfrm>
            <a:off x="1162050" y="6320155"/>
            <a:ext cx="6482080" cy="0"/>
          </a:xfrm>
          <a:prstGeom prst="line">
            <a:avLst/>
          </a:prstGeom>
          <a:ln w="158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https://d.book118.com/498076012043006032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5"/>
  <p:tag name="KSO_WM_TEMPLATE_MASTER_TYPE" val="0"/>
  <p:tag name="KSO_WM_TEMPLATE_SUBCATEGORY" val="29"/>
  <p:tag name="KSO_WM_TEMPLATE_THUMBS_INDEX" val="1、9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47.xml><?xml version="1.0" encoding="utf-8"?>
<p:tagLst xmlns:p="http://schemas.openxmlformats.org/presentationml/2006/main">
  <p:tag name="KSO_WM_BEAUTIFY_FLAG" val="#wm#"/>
  <p:tag name="KSO_WM_SLIDE_ID" val="custom202312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5"/>
  <p:tag name="KSO_WM_TEMPLATE_MASTER_TYPE" val="0"/>
  <p:tag name="KSO_WM_TEMPLATE_SUBCATEGORY" val="29"/>
  <p:tag name="KSO_WM_TEMPLATE_THUMBS_INDEX" val="1、9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5.2,&quot;width&quot;:536.45}"/>
  <p:tag name="KSO_WM_TAG_VERSION" val="3.0"/>
  <p:tag name="KSO_WM_TEMPLATE_CATEGORY" val="custom"/>
  <p:tag name="KSO_WM_TEMPLATE_INDEX" val="20231215"/>
  <p:tag name="KSO_WM_UNIT_COMPATIBLE" val="0"/>
  <p:tag name="KSO_WM_UNIT_DIAGRAM_ISNUMVISUAL" val="0"/>
  <p:tag name="KSO_WM_UNIT_DIAGRAM_ISREFERUNIT" val="0"/>
  <p:tag name="KSO_WM_UNIT_HIGHLIGHT" val="0"/>
  <p:tag name="KSO_WM_UNIT_ID" val="custom20231215_6*l_h_i*1_6_2"/>
  <p:tag name="KSO_WM_UNIT_INDEX" val="1_6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01548"/>
      </a:dk2>
      <a:lt2>
        <a:srgbClr val="E3F6FF"/>
      </a:lt2>
      <a:accent1>
        <a:srgbClr val="0A6AFF"/>
      </a:accent1>
      <a:accent2>
        <a:srgbClr val="6A7FE8"/>
      </a:accent2>
      <a:accent3>
        <a:srgbClr val="BD3DC7"/>
      </a:accent3>
      <a:accent4>
        <a:srgbClr val="E2329B"/>
      </a:accent4>
      <a:accent5>
        <a:srgbClr val="FF0A6A"/>
      </a:accent5>
      <a:accent6>
        <a:srgbClr val="E8C806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bg1">
              <a:lumMod val="75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童心未泯亲子互动年会晚会PPT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2024-09-09T16:39:03.193</cp:lastPrinted>
  <dcterms:created xsi:type="dcterms:W3CDTF">2024-09-09T08:39:03Z</dcterms:created>
  <dcterms:modified xsi:type="dcterms:W3CDTF">2024-09-09T08:39:05Z</dcterms:modified>
</cp:coreProperties>
</file>