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24CE9-141C-469F-9C7B-6121077C8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993E5-6953-42B6-985E-A9777B1D3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92082A-CF23-4060-936C-034B5202D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FBADA2-A62E-4715-8601-C0C40162D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9A8ADA-2F25-4AAF-8AE8-D88536285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5B27F3-4DA2-4278-8A63-A2BD079A3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A135F4-5CAC-4FF0-B18C-A3276ED3A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6BDBE-6295-4D11-B115-74AD39537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AF35D6-5522-48CE-9BA4-06C154CBB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D13AA9-9FA2-4762-8D94-946383FDA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A278B8-93DB-495C-933A-B52D495B8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7601707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建立良好的工作秩序与纪律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工作秩序的重要性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纪律在工作中的作用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建立良好工作秩序的措施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加强工作纪律的方法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通过建立良好的工作秩序和纪律，减少混乱和浪费，使员工能够更高效地完成任务。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确保工作质量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塑造公司形象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3792" b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有序的工作环境有助于减少错误和失误，从而提高工作质量。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一个井然有序、纪律严明的公司能够给客户和合作伙伴留下专业、可靠的印象。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包括办公区域、会议室、休息区等的整洁和有序情况。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工作环境秩序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员工在工作中应遵守的行为准则，如着装、言谈举止、时间管理等。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员工行为规范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公司内部的工作流程和制度是否清晰、合理，并得到有效执行。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工作流程与制度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对于违反工作秩序和纪律的行为，公司是否采取了适当的惩罚措施，以及这些措施的执行情况。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纪律执行情况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工作秩序的重要性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合理安排工作顺序，优先处理重要且紧急的任务，避免时间浪费。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明确任务优先级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保持工作环境的安静与专注，减少不必要的打扰和中断，提高工作效率。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减少工作中断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125" r="8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17" b="1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简化工作流程，减少不必要的环节和步骤，提高工作执行的效率。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严格按照工作规范进行操作，确保每个步骤都得到正确执行，减少错误和失误。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50" r="13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458" r="174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遵守工作规范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培养员工对质量的重视和追求，注重细节和精益求精的态度，提高工作质量。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强化质量意识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建立质量监控机制，及时发现和纠正工作中的问题，确保工作质量符合要求。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加强质量监控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保障工作质量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5988" b="159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营造良好工作氛围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建立积极的工作关系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鼓励员工之间建立积极、友好的工作关系，促进团队合作和协作精神。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尊重与信任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尊重员工的个人差异和贡献，建立信任关系，激发员工的归属感和责任感。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提供良好的工作环境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创造舒适、安全、整洁的工作环境，提供必要的办公设备和支持，让员工能够专注于工作。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纪律在工作中的作用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439" r="1943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通过严格的纪律要求，展示公司专业、严谨的形象，增强客户和合作伙伴的信任。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提升公司形象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确保员工遵守公司规章制度，形成统一的行为规范，营造整洁、有序的办公环境。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统一行为规范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维护公司形象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56" b="435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纪律要求确保员工在公平的竞争环境中工作，避免出现不公正的竞争行为。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通过明确的纪律规定，防止员工受到不当对待或歧视，确保员工的合法权益得到保障。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保障员工权益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保护员工权益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确保公平竞争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纪律要求促进团队成员之间的沟通和协作，形成积极的工作氛围和团队精神。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良好的工作纪律有助于员工保持专注和高效率，减少工作延误和失误。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实现共同目标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通过遵守纪律，员工能够更好地协同工作，共同实现团队和公司的目标。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50" r="1665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https://d.book118.com/498076017075006035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2024-09-14T10:40:40.459</cp:lastPrinted>
  <dcterms:created xsi:type="dcterms:W3CDTF">2024-09-14T02:40:40Z</dcterms:created>
  <dcterms:modified xsi:type="dcterms:W3CDTF">2024-09-14T02:40:42Z</dcterms:modified>
</cp:coreProperties>
</file>