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0CBEB-2C0A-4D49-9064-5ABD79C50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CF5AC-333B-42D6-97C2-B98C275C0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8A3FC-4436-4EAF-8F96-9572F849E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7324D-E88E-4E6F-B719-609BAEF3F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A40E11-881D-4F44-9D37-85E7A8B6B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C03AC1-A4DA-4DEE-876C-89BC4793A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7A4FFE-54DB-4E88-83C9-E0ADF0E00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374AC-C7C1-4D96-9857-823642254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37AFC-49A9-473F-9492-F609C17B6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AAF96-F28E-44C5-A2A7-8A15A8F25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0A36A-73A4-4CF4-9755-06FB32F66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76024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社区干部安全培训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安全意识是个人素质的体现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具备安全意识是个人素质的重要体现，也是对他人和社会的负责。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安全意识是预防事故的第一道防线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通过提高安全意识，可以减少社区干部在工作和生活中发生安全事故的风险。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安全意识是社区稳定的重要保障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社区干部作为社区的管理者和组织者，其安全意识的提高有助于维护社区的稳定和安全。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390" b="143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2" r="1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609" b="276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安全意识薄弱的表现和后果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忽视安全规定和操作规程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不遵守安全规定和操作规程，容易引发事故，造成人员伤亡和财产损失。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缺乏安全防范措施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不采取必要的安全防范措施，使自己和他人面临潜在的安全风险。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对安全隐患视而不见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对存在的安全隐患不重视，甚至视而不见，导致事故发生。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建立安全管理制度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制定和完善安全管理制度，明确安全责任和要求，加强安全管理的执行力度。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鼓励自我保护和互相监督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鼓励社区干部注重自我保护，同时互相监督，发现安全隐患及时报告和处理。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通过定期的安全教育和培训，使社区干部了解安全知识和技能，提高安全意识。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如何提高安全意识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社区安全是指在一定区域内，各个成员之间相互协作、共同维护，创造一个安全、稳定、和谐的生活环境。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社区安全概念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包括安全管理组织架构、安全管理制度、安全防范措施等，确保社区安全工作的有序开展。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社区安全管理体系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通过开展安全宣传教育活动，提高居民的安全意识和自我保护能力。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安全宣传教育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社区安全基本知识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掌握火灾的预防和应对知识，如火灾报警、灭火器材使用、疏散逃生等。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火灾应对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333" r="2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地震应对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突发公共事件应对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7" r="185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了解地震的基本知识，掌握地震预警、避震、自救互救等技能。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熟悉各类突发公共事件的应对措施，如疫情、群体性事件等。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关注家庭用电、用气安全，定期检查电气设备、燃气设备等设施的安全性。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加强社区巡逻，及时发现和制止违法犯罪行为，保障居民的生命财产安全。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社区治安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保持社区环境卫生整洁，预防和控制传染病的发生和传播。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常见安全隐患及预防措施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https://d.book118.com/498076024022006030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2024-09-06T08:38:57.716</cp:lastPrinted>
  <dcterms:created xsi:type="dcterms:W3CDTF">2024-09-06T00:38:57Z</dcterms:created>
  <dcterms:modified xsi:type="dcterms:W3CDTF">2024-09-06T00:38:59Z</dcterms:modified>
</cp:coreProperties>
</file>