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DB323-E022-4F45-959A-85A66096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1EDDE-20B3-4F21-BAF4-AA652E77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EDB78-97A4-4FA8-81FA-61232F5F0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2C3A7-AC4B-4EED-9046-2E1A4F07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3B14F-4F08-47A4-A036-C1028E1F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CBA22-8D18-4C2A-ACDF-9AE64BE16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B186D-7934-49F3-8132-2E0CDCD61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866D7-FFAC-4B45-8CAD-1A8C1C13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DFAB2-3F40-4254-B01C-69BF893A3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783C8-6E37-4CE3-AB5F-40D61A32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996CE-4E20-4BD2-A57D-084D3B85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613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心脏造影病人护理查房PPT课件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心脏造影简介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心脏造影简介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心脏造影是一种有创性检查，需要在医院进行，由专业医生操作。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心脏造影通常在心导管室进行，需要使用局部麻醉和镇静剂，患者需要在检查前进行必要的准备。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510" b="251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190" b="41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心脏造影是一种通过导管将造影剂注入冠状动脉，使冠状动脉显影的技术，用于评估冠状动脉的狭窄程度和病变情况。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心脏造影的定义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心脏造影的适应症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疑似冠心病患者需要进行确诊。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已知冠心病患者需要了解冠状动脉病变情况，评估狭窄程度和制定治疗方案。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需要了解冠状动脉搭桥术后或支架植入术后血管通畅情况。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其他需要进行冠状动脉评估的情况，如心肌炎、心肌病等。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心脏造影的禁忌症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对造影剂过敏的患者。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严重心功能不全或急性心肌梗死的患者。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未控制的严重高血压患者。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严重肾功能不全的患者。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介绍手术目的和流程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向病人详细解释心脏造影手术的目的、流程和注意事项，以减轻其紧张和焦虑情绪。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鼓励病人表达自己的担忧和恐惧，并给予适当的心理安慰和支持。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示范放松技巧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教导病人进行深呼吸、冥想等放松技巧，帮助其缓解紧张情绪。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对病人进行全面的身体评估，了解其身体状况和疾病史，以确保手术安全。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进行必要的术前检查，如心电图、血液检查等，以排除手术禁忌症。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告知病人术前应避免吸烟、饮酒等刺激性行为，并保持良好的作息和饮食。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告知病人手术当天早上应禁食，以免影响手术操作和造影剂显影。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术前禁食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500" r="2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指导病人穿着宽松、舒适的衣服，以便于手术操作和暴露手术部位。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询问病人是否正在服用抗凝药物或特殊药物，并告知医生以避免药物干扰。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https://d.book118.com/498076137021006024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2024-08-31T01:32:31.246</cp:lastPrinted>
  <dcterms:created xsi:type="dcterms:W3CDTF">2024-08-30T17:32:31Z</dcterms:created>
  <dcterms:modified xsi:type="dcterms:W3CDTF">2024-08-30T17:32:33Z</dcterms:modified>
</cp:coreProperties>
</file>