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C3386-102F-4D63-8E08-27B07E736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A8448-43B7-4BCB-9ACE-CC25EBC41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E44E6-1BFE-40F1-8294-592A2AEB0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45E8D-6D9E-4D1D-A4D7-EB6A53087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0C47D5-701E-4056-9CFD-0441B8839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9DF086-4BFF-4579-9553-9CE2436B9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3A8C16-11BC-49A0-8DDD-B7442A8E9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94B50-7450-4AB8-BFE7-B7DF03EAC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CF445-BC7A-42FF-94B0-9B3912EAE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1BF85-1248-4DCB-AFC9-ED735295C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0CB9F-8FF3-454E-9E73-F362DFBE9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77077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股票估值的认识与实践课件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股票估值概述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股票估值理论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股票估值实践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股票估值案例分析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股票估值概述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股票估值是指对股票的价值进行评估，以确定其内在价值的过程。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股票的内在价值是指股票的实际价值，由公司的基本面因素和未来发展前景决定。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通过股票估值，投资者可以对股票的价格进行评估，从而做出更明智的投资决策。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股票估值的定义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股票估值是投资者进行投资决策的重要依据，可以帮助投资者判断股票是否被低估或高估。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通过股票估值，投资者可以发现潜在的投资机会，避免盲目跟风和投资风险。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股票估值可以帮助投资者制定合理的投资策略，实现长期稳定的投资回报。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股票估值的重要性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相对估值法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折现现金流法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剩余收益法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账面价值法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股票估值的常用方法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通过预测公司的未来剩余收益来评估股票的价值，考虑了公司的盈利能力、资产质量和未来增长等因素。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通过预测公司未来的自由现金流，并将其折现到现在的价值来确定股票的内在价值。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通过比较类似的公司来评估股票的价值，常用的指标包括市盈率、市净率、市销率等。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通过比较公司的账面价值和其他财务指标来评估股票的价值，适用于资产重型行业和公司。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股票估值理论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总结词：基于公司未来现金流和折现率计算公司价值的理论方法。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绝对估值法是一种基于未来现金流折现的估值方法，通过预测公司未来的自由现金流，并选择合适的折现率将其折现至当前，以计算公司的内在价值。这种方法考虑了公司的持续经营和未来盈利能力，能够较为准确地反映公司的长期价值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总结词：考虑了公司未来的增长潜力和风险因素，能够较为准确地评估公司的长期价值。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详细描述：绝对估值法通过预测公司未来的自由现金流和折现率，能够全面考虑公司的增长潜力和风险因素。这种方法能够较为准确地评估公司的长期价值，尤其适用于稳定增长的行业和公司。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绝对估值法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相对估值法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通过比较类似的公司来评估目标公司价值的理论方法。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估值法是一种通过比较类似的公司来评估目标公司价值的方法。它通过比较类似公司的市盈率、市净率、市销率等指标，来评估目标公司的价值。这种方法简单易行，但需要注意类似公司的选择和指标的可比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适用于快速变化的市场环境，能够及时反映市场变化。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相对估值法能够及时反映市场变化和行业趋势，适用于快速变化的市场环境。通过比较类似公司的市场表现，投资者可以快速评估目标公司的价值，并作出相应的投资决策。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通过预测公司未来的自由现金流并将其折现至当前的方法。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现现金流法是一种基于未来现金流折现的估值方法。它通过预测公司未来的自由现金流，并选择合适的折现率将其折现至当前，以计算公司的内在价值。这种方法考虑了公司的持续经营和未来盈利能力，能够较为准确地反映公司的长期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折现现金流法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https://d.book118.com/498077077076006045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2024-09-26T03:54:50.100</cp:lastPrinted>
  <dcterms:created xsi:type="dcterms:W3CDTF">2024-09-25T19:54:50Z</dcterms:created>
  <dcterms:modified xsi:type="dcterms:W3CDTF">2024-09-25T19:54:51Z</dcterms:modified>
</cp:coreProperties>
</file>