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C67B8-4A91-4851-A469-504CEB85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F0226-B190-486A-8A6F-A72FDD67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FE75F-9744-4977-AF6B-1B8ADE6A7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77377-B88C-42AE-B861-D68AFEB5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33DD5-D5C6-411A-B090-F63BB55E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D5219-7F1C-4B71-A485-4D74E2CE1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4D6E1-32B0-47DE-8EC6-5210889CE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9C164-967F-44CA-8482-AE0CFC14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C3DED-9229-4CFD-94F8-6F9DCBA8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16D40-ED1B-4F12-B11B-B876D80E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3322D-6C35-419D-9E05-E081DD68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0004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冷冻水系统水力特性影响因素分析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冷冻水系统的组成及原理
 水力特性的定义与重要性
 流量对水力特性的影响
 压力对水力特性的影响
 温度对水力特性的影响
 管道材质对水力特性的影响
 水泵性能对水力特性的影响
 控制系统对水力特性的影响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冷冻水系统的组成及原理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冷冻水系统水力特性影响因素分析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冷冻水系统的组成及原理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冷冻水系统的组成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冷冻水系统由冷水机组、冷却塔、冷冻泵站、膨胀阀等设备构成。</a:t>
            </a:r>
          </a:p>
          <a:p>
            <a:r>
              <a:t>2. 冷冻水系统的主要功能是为建筑物或工业生产过程提供冷源，满足各种制冷需求。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冷冻水系统的原理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冷冻水系统通过冷水机组产生冷冻水，并将其输送到各个需要制冷的地方。</a:t>
            </a:r>
          </a:p>
          <a:p>
            <a:r>
              <a:t>2. 冷冻水在被释放到需要制冷的地方后，会吸收周围的热量，从而达到降低温度的目的。</a:t>
            </a:r>
          </a:p>
          <a:p>
            <a:r>
              <a:t>3. 吸收了热量后的冷冻水会被送回到冷冻水系统中，经过冷却后再循环使用。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冷冻水系统的组成及原理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冷冻水系统的设计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设计冷冻水系统时，需考虑建筑规模、使用环境、能源效率等因素。</a:t>
            </a:r>
          </a:p>
          <a:p>
            <a:r>
              <a:t>2. 在设计过程中，应尽可能减少能量损失，提高运行效率，降低成本。</a:t>
            </a:r>
          </a:p>
          <a:p>
            <a:r>
              <a:t>3. 此外，还应考虑到冷冻水系统的可维护性和可靠性，以保证其长期稳定运行。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冷冻水系统的运行管理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运行管理包括设备监控、故障排查、定期保养等工作。</a:t>
            </a:r>
          </a:p>
          <a:p>
            <a:r>
              <a:t>2. 对于冷冻水系统来说，有效的运行管理可以延长设备寿命，提高运行效率，减少故障率。</a:t>
            </a:r>
          </a:p>
          <a:p>
            <a:r>
              <a:t>3. 同时，良好的运行管理还可以帮助节约能源，降低运营成本。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冷冻水系统的组成及原理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冷冻水系统的节能优化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节能优化主要包括调整设备参数、改进运行策略、升级设备技术等方式。</a:t>
            </a:r>
          </a:p>
          <a:p>
            <a:r>
              <a:t>2. 通过节能优化，可以显著降低冷冻水系统的能耗，提高经济效益。</a:t>
            </a:r>
          </a:p>
          <a:p>
            <a:r>
              <a:t>3. 随着科技的发展，越来越多的新技术和新方法被应用到冷冻水系统的节能优化中。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冷冻水系统的未来发展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随着人们对环境保护意识的提高，绿色、环保的冷冻水系统将成为未来发展的主流。</a:t>
            </a:r>
          </a:p>
          <a:p>
            <a:r>
              <a:t>2. 高效、智能的冷冻水系统也将得到广泛应用，以满足人们日益增长的需求。</a:t>
            </a:r>
          </a:p>
          <a:p>
            <a:r>
              <a:t>3. 技术创新将是推动冷冻水系统发展的重要动力，如新能源、大数据、人工智能等新技术将在冷冻水系统中发挥重要作用。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水力特性的定义与重要性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冷冻水系统水力特性影响因素分析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水力特性的定义与重要性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水力特性的定义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水力特性是指水在管道中流动时所表现出来的特性，包括流速、流量、阻力、压力等。</a:t>
            </a:r>
          </a:p>
          <a:p>
            <a:r>
              <a:t>2. 水力特性是冷冻水系统设计和运行的重要依据，对于系统的效率、能耗、稳定性等都有重要影响。</a:t>
            </a:r>
          </a:p>
          <a:p>
            <a:r>
              <a:t>3. 水力特性与管道的几何形状、材质、粗糙度等因素密切相关，需要在设计和运行中进行充分考虑。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水力特性的重要性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水力特性直接影响冷冻水系统的运行效率和能耗，对于提高系统的经济性和环保性具有重要意义。</a:t>
            </a:r>
          </a:p>
          <a:p>
            <a:r>
              <a:t>2. 水力特性也影响系统的稳定性，对于防止管道堵塞、破裂等事故具有重要作用。</a:t>
            </a:r>
          </a:p>
          <a:p>
            <a:r>
              <a:t>3. 水力特性是冷冻水系统设计和运行的基础，对于系统的优化和改进具有指导意义。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水力特性的定义与重要性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影响水力特性的因素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管道的几何形状，包括管径、长度、弯头、阀门等，都会影响水力特性。</a:t>
            </a:r>
          </a:p>
          <a:p>
            <a:r>
              <a:t>2. 管道的材质和粗糙度，会影响水在管道中的流动阻力和压力损失。</a:t>
            </a:r>
          </a:p>
          <a:p>
            <a:r>
              <a:t>3. 管道内的水流状态，包括流速、流量、流态等，也会影响水力特性。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水力特性的测量方法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测量水力特性的常用方法包括流量计、压力计、流速计等。</a:t>
            </a:r>
          </a:p>
          <a:p>
            <a:r>
              <a:t>2. 测量方法的选择需要根据系统的具体情况进行，包括系统的规模、复杂度、精度要求等。</a:t>
            </a:r>
          </a:p>
          <a:p>
            <a:r>
              <a:t>3. 测量方法的准确性直接影响水力特性的准确性和可靠性，需要进行充分的校准和验证。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水力特性的定义与重要性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水力特性的优化方法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通过改变管道的几何形状，可以优化水力特性，提高系统的效率和稳定性。</a:t>
            </a:r>
          </a:p>
          <a:p>
            <a:r>
              <a:t>2. 通过选择合适的管道材质和粗糙度，可以优化水力特性，降低系统的能耗和维护成本。</a:t>
            </a:r>
          </a:p>
          <a:p>
            <a:r>
              <a:t>3. 通过改进水流状态，可以优化水力特性，提高系统的运行效果和用户满意度。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流量对水力特性的影响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冷冻水系统水力特性影响因素分析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流量对水力特性的影响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流量对水力特性的影响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流量是影响水力特性的重要因素之一，它直接影响到水系统的压力、阻力和能量损失。</a:t>
            </a:r>
          </a:p>
          <a:p>
            <a:r>
              <a:t>2. 流量越大，水系统的压力和阻力也会增大，导致能量损失增加。</a:t>
            </a:r>
          </a:p>
          <a:p>
            <a:r>
              <a:t>3. 在设计水系统时，需要考虑到流量的影响，选择合适的管道和设备，以保证水系统的正常运行。</a:t>
            </a:r>
          </a:p>
          <a:p>
            <a:r>
              <a:t>4. 流量的变化也会影响水系统的稳定性，因此需要进行流量控制，以保证水系统的稳定运行。</a:t>
            </a:r>
          </a:p>
          <a:p>
            <a:r>
              <a:t>5. 随着科技的发展，新型的流量控制设备和方法不断出现，如智能流量控制器、自适应流量控制等，这些设备和方法可以提高水系统的运行效率和稳定性。</a:t>
            </a:r>
          </a:p>
          <a:p>
            <a:r>
              <a:t>6. 未来，随着物联网和大数据技术的发展，流量控制将更加智能化和精细化，这将对水系统的设计和运行带来更大的便利和效益。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https://d.book118.com/498100004123006035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冷冻水系统的组成及原理</vt:lpstr>
      <vt:lpstr> 冷冻水系统的组成及原理</vt:lpstr>
      <vt:lpstr> 冷冻水系统的组成及原理</vt:lpstr>
      <vt:lpstr> 冷冻水系统的组成及原理</vt:lpstr>
      <vt:lpstr> 水力特性的定义与重要性</vt:lpstr>
      <vt:lpstr> 水力特性的定义与重要性</vt:lpstr>
      <vt:lpstr> 水力特性的定义与重要性</vt:lpstr>
      <vt:lpstr> 水力特性的定义与重要性</vt:lpstr>
      <vt:lpstr> 流量对水力特性的影响</vt:lpstr>
      <vt:lpstr> 流量对水力特性的影响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2024-09-14T18:18:32.655</cp:lastPrinted>
  <dcterms:created xsi:type="dcterms:W3CDTF">2024-09-14T10:18:32Z</dcterms:created>
  <dcterms:modified xsi:type="dcterms:W3CDTF">2024-09-14T10:18:34Z</dcterms:modified>
</cp:coreProperties>
</file>